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6" r:id="rId4"/>
    <p:sldId id="267" r:id="rId5"/>
    <p:sldId id="268" r:id="rId6"/>
    <p:sldId id="269" r:id="rId7"/>
    <p:sldId id="270" r:id="rId8"/>
    <p:sldId id="27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7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23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2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FACF46-C8D8-4727-B874-EEAE051F0AEF}" type="doc">
      <dgm:prSet loTypeId="urn:microsoft.com/office/officeart/2005/8/layout/process4" loCatId="process" qsTypeId="urn:microsoft.com/office/officeart/2005/8/quickstyle/simple1#5" qsCatId="simple" csTypeId="urn:microsoft.com/office/officeart/2005/8/colors/colorful5#2" csCatId="colorful" phldr="1"/>
      <dgm:spPr/>
      <dgm:t>
        <a:bodyPr/>
        <a:lstStyle/>
        <a:p>
          <a:endParaRPr lang="en-US"/>
        </a:p>
      </dgm:t>
    </dgm:pt>
    <dgm:pt modelId="{6173D5D5-A030-4C11-BBCF-985DEEEEBF0C}">
      <dgm:prSet/>
      <dgm:spPr/>
      <dgm:t>
        <a:bodyPr/>
        <a:lstStyle/>
        <a:p>
          <a:r>
            <a:rPr lang="en-US"/>
            <a:t>Rush files closing in 21 days or less: </a:t>
          </a:r>
        </a:p>
      </dgm:t>
    </dgm:pt>
    <dgm:pt modelId="{68E16235-9D33-4EF6-989B-3C190D4D2EF7}" type="parTrans" cxnId="{3DBCEE91-DF37-47E1-940C-E5F7AAADE585}">
      <dgm:prSet/>
      <dgm:spPr/>
      <dgm:t>
        <a:bodyPr/>
        <a:lstStyle/>
        <a:p>
          <a:endParaRPr lang="en-US"/>
        </a:p>
      </dgm:t>
    </dgm:pt>
    <dgm:pt modelId="{96288194-7F83-4C5D-99E0-A8847A8535FC}" type="sibTrans" cxnId="{3DBCEE91-DF37-47E1-940C-E5F7AAADE585}">
      <dgm:prSet/>
      <dgm:spPr/>
      <dgm:t>
        <a:bodyPr/>
        <a:lstStyle/>
        <a:p>
          <a:endParaRPr lang="en-US"/>
        </a:p>
      </dgm:t>
    </dgm:pt>
    <dgm:pt modelId="{0DD51ED2-B332-4FE3-905A-FF20EFF5921E}">
      <dgm:prSet/>
      <dgm:spPr/>
      <dgm:t>
        <a:bodyPr/>
        <a:lstStyle/>
        <a:p>
          <a:r>
            <a:rPr lang="en-US" dirty="0"/>
            <a:t>Complete the initial review within 1-3 days of assignment, then submit to UW with the needs list sent to the borrower the same day.</a:t>
          </a:r>
        </a:p>
      </dgm:t>
    </dgm:pt>
    <dgm:pt modelId="{C012FA57-5410-4261-8231-1B48FF7BE9FA}" type="parTrans" cxnId="{789855DB-48D9-4B30-B39F-A70D7F4AD46F}">
      <dgm:prSet/>
      <dgm:spPr/>
      <dgm:t>
        <a:bodyPr/>
        <a:lstStyle/>
        <a:p>
          <a:endParaRPr lang="en-US"/>
        </a:p>
      </dgm:t>
    </dgm:pt>
    <dgm:pt modelId="{5F31DEC0-1C1E-4847-8C94-5DF643BEC1D5}" type="sibTrans" cxnId="{789855DB-48D9-4B30-B39F-A70D7F4AD46F}">
      <dgm:prSet/>
      <dgm:spPr/>
      <dgm:t>
        <a:bodyPr/>
        <a:lstStyle/>
        <a:p>
          <a:endParaRPr lang="en-US"/>
        </a:p>
      </dgm:t>
    </dgm:pt>
    <dgm:pt modelId="{F7393824-ED58-49ED-B634-9B9A8B3E8426}" type="pres">
      <dgm:prSet presAssocID="{71FACF46-C8D8-4727-B874-EEAE051F0AEF}" presName="Name0" presStyleCnt="0">
        <dgm:presLayoutVars>
          <dgm:dir/>
          <dgm:animLvl val="lvl"/>
          <dgm:resizeHandles val="exact"/>
        </dgm:presLayoutVars>
      </dgm:prSet>
      <dgm:spPr/>
    </dgm:pt>
    <dgm:pt modelId="{0AC85C97-6D2C-4B69-A99F-0184F5A1A6F3}" type="pres">
      <dgm:prSet presAssocID="{0DD51ED2-B332-4FE3-905A-FF20EFF5921E}" presName="boxAndChildren" presStyleCnt="0"/>
      <dgm:spPr/>
    </dgm:pt>
    <dgm:pt modelId="{5CAD70CF-4DDA-4735-B167-2E6AC4FEBFDD}" type="pres">
      <dgm:prSet presAssocID="{0DD51ED2-B332-4FE3-905A-FF20EFF5921E}" presName="parentTextBox" presStyleLbl="node1" presStyleIdx="0" presStyleCnt="2"/>
      <dgm:spPr/>
    </dgm:pt>
    <dgm:pt modelId="{625D4818-3FCE-49B7-B97A-3CA5CD1CB606}" type="pres">
      <dgm:prSet presAssocID="{96288194-7F83-4C5D-99E0-A8847A8535FC}" presName="sp" presStyleCnt="0"/>
      <dgm:spPr/>
    </dgm:pt>
    <dgm:pt modelId="{2049A6F8-0840-4BB2-8B54-FF34153D68C7}" type="pres">
      <dgm:prSet presAssocID="{6173D5D5-A030-4C11-BBCF-985DEEEEBF0C}" presName="arrowAndChildren" presStyleCnt="0"/>
      <dgm:spPr/>
    </dgm:pt>
    <dgm:pt modelId="{394CF694-F801-4D25-98C3-660E84198895}" type="pres">
      <dgm:prSet presAssocID="{6173D5D5-A030-4C11-BBCF-985DEEEEBF0C}" presName="parentTextArrow" presStyleLbl="node1" presStyleIdx="1" presStyleCnt="2"/>
      <dgm:spPr/>
    </dgm:pt>
  </dgm:ptLst>
  <dgm:cxnLst>
    <dgm:cxn modelId="{B34E5544-EC47-4AC1-B2C0-BB7DFE648CB8}" type="presOf" srcId="{0DD51ED2-B332-4FE3-905A-FF20EFF5921E}" destId="{5CAD70CF-4DDA-4735-B167-2E6AC4FEBFDD}" srcOrd="0" destOrd="0" presId="urn:microsoft.com/office/officeart/2005/8/layout/process4"/>
    <dgm:cxn modelId="{EA7B906A-CA53-4E27-881E-26BF77DA82D6}" type="presOf" srcId="{71FACF46-C8D8-4727-B874-EEAE051F0AEF}" destId="{F7393824-ED58-49ED-B634-9B9A8B3E8426}" srcOrd="0" destOrd="0" presId="urn:microsoft.com/office/officeart/2005/8/layout/process4"/>
    <dgm:cxn modelId="{3DBCEE91-DF37-47E1-940C-E5F7AAADE585}" srcId="{71FACF46-C8D8-4727-B874-EEAE051F0AEF}" destId="{6173D5D5-A030-4C11-BBCF-985DEEEEBF0C}" srcOrd="0" destOrd="0" parTransId="{68E16235-9D33-4EF6-989B-3C190D4D2EF7}" sibTransId="{96288194-7F83-4C5D-99E0-A8847A8535FC}"/>
    <dgm:cxn modelId="{789855DB-48D9-4B30-B39F-A70D7F4AD46F}" srcId="{71FACF46-C8D8-4727-B874-EEAE051F0AEF}" destId="{0DD51ED2-B332-4FE3-905A-FF20EFF5921E}" srcOrd="1" destOrd="0" parTransId="{C012FA57-5410-4261-8231-1B48FF7BE9FA}" sibTransId="{5F31DEC0-1C1E-4847-8C94-5DF643BEC1D5}"/>
    <dgm:cxn modelId="{42C971FC-99F2-4896-89FA-60FF92ACA10A}" type="presOf" srcId="{6173D5D5-A030-4C11-BBCF-985DEEEEBF0C}" destId="{394CF694-F801-4D25-98C3-660E84198895}" srcOrd="0" destOrd="0" presId="urn:microsoft.com/office/officeart/2005/8/layout/process4"/>
    <dgm:cxn modelId="{591EC570-5604-484F-8B2F-A97415649B4A}" type="presParOf" srcId="{F7393824-ED58-49ED-B634-9B9A8B3E8426}" destId="{0AC85C97-6D2C-4B69-A99F-0184F5A1A6F3}" srcOrd="0" destOrd="0" presId="urn:microsoft.com/office/officeart/2005/8/layout/process4"/>
    <dgm:cxn modelId="{333BD970-E739-4402-ACA8-8837CAC8E986}" type="presParOf" srcId="{0AC85C97-6D2C-4B69-A99F-0184F5A1A6F3}" destId="{5CAD70CF-4DDA-4735-B167-2E6AC4FEBFDD}" srcOrd="0" destOrd="0" presId="urn:microsoft.com/office/officeart/2005/8/layout/process4"/>
    <dgm:cxn modelId="{F9AE2D1F-6E16-415A-8363-FECEF8EC5C1D}" type="presParOf" srcId="{F7393824-ED58-49ED-B634-9B9A8B3E8426}" destId="{625D4818-3FCE-49B7-B97A-3CA5CD1CB606}" srcOrd="1" destOrd="0" presId="urn:microsoft.com/office/officeart/2005/8/layout/process4"/>
    <dgm:cxn modelId="{99FB48CF-9A03-4CB3-AF37-F1195F0A8117}" type="presParOf" srcId="{F7393824-ED58-49ED-B634-9B9A8B3E8426}" destId="{2049A6F8-0840-4BB2-8B54-FF34153D68C7}" srcOrd="2" destOrd="0" presId="urn:microsoft.com/office/officeart/2005/8/layout/process4"/>
    <dgm:cxn modelId="{B3289548-21E4-4F18-87D6-D994EB1E3824}" type="presParOf" srcId="{2049A6F8-0840-4BB2-8B54-FF34153D68C7}" destId="{394CF694-F801-4D25-98C3-660E8419889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ED0451-4CAD-498B-936C-AFA6C66F8AAB}" type="doc">
      <dgm:prSet loTypeId="urn:microsoft.com/office/officeart/2016/7/layout/RepeatingBendingProcessNew" loCatId="process" qsTypeId="urn:microsoft.com/office/officeart/2005/8/quickstyle/simple5#5" qsCatId="simple" csTypeId="urn:microsoft.com/office/officeart/2005/8/colors/colorful5#23" csCatId="colorful" phldr="1"/>
      <dgm:spPr/>
      <dgm:t>
        <a:bodyPr/>
        <a:lstStyle/>
        <a:p>
          <a:endParaRPr lang="en-US"/>
        </a:p>
      </dgm:t>
    </dgm:pt>
    <dgm:pt modelId="{B1831982-0BD6-428E-8637-995427D92B89}">
      <dgm:prSet/>
      <dgm:spPr/>
      <dgm:t>
        <a:bodyPr/>
        <a:lstStyle/>
        <a:p>
          <a:r>
            <a:rPr lang="en-US"/>
            <a:t>Standard files: </a:t>
          </a:r>
        </a:p>
      </dgm:t>
    </dgm:pt>
    <dgm:pt modelId="{1680C723-CC1A-42BF-BE37-19061AAADC7E}" type="parTrans" cxnId="{8741D7D0-305E-4C37-BAA9-3A25727ED036}">
      <dgm:prSet/>
      <dgm:spPr/>
      <dgm:t>
        <a:bodyPr/>
        <a:lstStyle/>
        <a:p>
          <a:endParaRPr lang="en-US"/>
        </a:p>
      </dgm:t>
    </dgm:pt>
    <dgm:pt modelId="{286ACACF-0B35-4C59-BBAD-88C49390A26A}" type="sibTrans" cxnId="{8741D7D0-305E-4C37-BAA9-3A25727ED036}">
      <dgm:prSet/>
      <dgm:spPr/>
      <dgm:t>
        <a:bodyPr/>
        <a:lstStyle/>
        <a:p>
          <a:endParaRPr lang="en-US"/>
        </a:p>
      </dgm:t>
    </dgm:pt>
    <dgm:pt modelId="{F05F0160-6696-408F-A0B9-0416996D2413}">
      <dgm:prSet/>
      <dgm:spPr/>
      <dgm:t>
        <a:bodyPr/>
        <a:lstStyle/>
        <a:p>
          <a:r>
            <a:rPr lang="en-US" dirty="0"/>
            <a:t>Complete the initial review within 3-5 days of assignment, then submit to UW with the needs list sent to the borrower the same day.</a:t>
          </a:r>
        </a:p>
      </dgm:t>
    </dgm:pt>
    <dgm:pt modelId="{1FACDCD6-2EB4-4D49-A9C2-59F54FDE9C94}" type="parTrans" cxnId="{52AEC563-38E8-4124-8111-F64D64E08EBF}">
      <dgm:prSet/>
      <dgm:spPr/>
      <dgm:t>
        <a:bodyPr/>
        <a:lstStyle/>
        <a:p>
          <a:endParaRPr lang="en-US"/>
        </a:p>
      </dgm:t>
    </dgm:pt>
    <dgm:pt modelId="{8AE26454-66EA-49AE-ABE2-E222797DB2D2}" type="sibTrans" cxnId="{52AEC563-38E8-4124-8111-F64D64E08EBF}">
      <dgm:prSet/>
      <dgm:spPr/>
      <dgm:t>
        <a:bodyPr/>
        <a:lstStyle/>
        <a:p>
          <a:endParaRPr lang="en-US"/>
        </a:p>
      </dgm:t>
    </dgm:pt>
    <dgm:pt modelId="{880141E1-8496-416B-948A-B2C701111779}" type="pres">
      <dgm:prSet presAssocID="{65ED0451-4CAD-498B-936C-AFA6C66F8AAB}" presName="Name0" presStyleCnt="0">
        <dgm:presLayoutVars>
          <dgm:dir/>
          <dgm:resizeHandles val="exact"/>
        </dgm:presLayoutVars>
      </dgm:prSet>
      <dgm:spPr/>
    </dgm:pt>
    <dgm:pt modelId="{9EBAC3AF-6BB6-4186-9A05-1B61D4249989}" type="pres">
      <dgm:prSet presAssocID="{B1831982-0BD6-428E-8637-995427D92B89}" presName="node" presStyleLbl="node1" presStyleIdx="0" presStyleCnt="2" custLinFactNeighborX="-371" custLinFactNeighborY="-79748">
        <dgm:presLayoutVars>
          <dgm:bulletEnabled val="1"/>
        </dgm:presLayoutVars>
      </dgm:prSet>
      <dgm:spPr/>
    </dgm:pt>
    <dgm:pt modelId="{B5636834-ED91-4044-8A20-C58279E65447}" type="pres">
      <dgm:prSet presAssocID="{286ACACF-0B35-4C59-BBAD-88C49390A26A}" presName="sibTrans" presStyleLbl="sibTrans1D1" presStyleIdx="0" presStyleCnt="1"/>
      <dgm:spPr/>
    </dgm:pt>
    <dgm:pt modelId="{8E284819-5CA2-4D41-B875-DC573327E816}" type="pres">
      <dgm:prSet presAssocID="{286ACACF-0B35-4C59-BBAD-88C49390A26A}" presName="connectorText" presStyleLbl="sibTrans1D1" presStyleIdx="0" presStyleCnt="1"/>
      <dgm:spPr/>
    </dgm:pt>
    <dgm:pt modelId="{35DCBFC3-77AD-41E8-A6FB-1CB02ECB2DD0}" type="pres">
      <dgm:prSet presAssocID="{F05F0160-6696-408F-A0B9-0416996D2413}" presName="node" presStyleLbl="node1" presStyleIdx="1" presStyleCnt="2">
        <dgm:presLayoutVars>
          <dgm:bulletEnabled val="1"/>
        </dgm:presLayoutVars>
      </dgm:prSet>
      <dgm:spPr/>
    </dgm:pt>
  </dgm:ptLst>
  <dgm:cxnLst>
    <dgm:cxn modelId="{00421311-3A4E-410F-9096-CDEF15150009}" type="presOf" srcId="{286ACACF-0B35-4C59-BBAD-88C49390A26A}" destId="{8E284819-5CA2-4D41-B875-DC573327E816}" srcOrd="1" destOrd="0" presId="urn:microsoft.com/office/officeart/2016/7/layout/RepeatingBendingProcessNew"/>
    <dgm:cxn modelId="{ABC4D540-FCBF-4F45-8CC4-255246E9DE50}" type="presOf" srcId="{F05F0160-6696-408F-A0B9-0416996D2413}" destId="{35DCBFC3-77AD-41E8-A6FB-1CB02ECB2DD0}" srcOrd="0" destOrd="0" presId="urn:microsoft.com/office/officeart/2016/7/layout/RepeatingBendingProcessNew"/>
    <dgm:cxn modelId="{52AEC563-38E8-4124-8111-F64D64E08EBF}" srcId="{65ED0451-4CAD-498B-936C-AFA6C66F8AAB}" destId="{F05F0160-6696-408F-A0B9-0416996D2413}" srcOrd="1" destOrd="0" parTransId="{1FACDCD6-2EB4-4D49-A9C2-59F54FDE9C94}" sibTransId="{8AE26454-66EA-49AE-ABE2-E222797DB2D2}"/>
    <dgm:cxn modelId="{F60A9081-5684-411A-9EBC-DC824289632C}" type="presOf" srcId="{286ACACF-0B35-4C59-BBAD-88C49390A26A}" destId="{B5636834-ED91-4044-8A20-C58279E65447}" srcOrd="0" destOrd="0" presId="urn:microsoft.com/office/officeart/2016/7/layout/RepeatingBendingProcessNew"/>
    <dgm:cxn modelId="{C347749F-EE19-4BB7-8AE0-139F6801D238}" type="presOf" srcId="{65ED0451-4CAD-498B-936C-AFA6C66F8AAB}" destId="{880141E1-8496-416B-948A-B2C701111779}" srcOrd="0" destOrd="0" presId="urn:microsoft.com/office/officeart/2016/7/layout/RepeatingBendingProcessNew"/>
    <dgm:cxn modelId="{651983A3-5FA8-46C4-8357-A26C89CC55D3}" type="presOf" srcId="{B1831982-0BD6-428E-8637-995427D92B89}" destId="{9EBAC3AF-6BB6-4186-9A05-1B61D4249989}" srcOrd="0" destOrd="0" presId="urn:microsoft.com/office/officeart/2016/7/layout/RepeatingBendingProcessNew"/>
    <dgm:cxn modelId="{8741D7D0-305E-4C37-BAA9-3A25727ED036}" srcId="{65ED0451-4CAD-498B-936C-AFA6C66F8AAB}" destId="{B1831982-0BD6-428E-8637-995427D92B89}" srcOrd="0" destOrd="0" parTransId="{1680C723-CC1A-42BF-BE37-19061AAADC7E}" sibTransId="{286ACACF-0B35-4C59-BBAD-88C49390A26A}"/>
    <dgm:cxn modelId="{95811790-C5C8-43EF-990E-03163C1193C2}" type="presParOf" srcId="{880141E1-8496-416B-948A-B2C701111779}" destId="{9EBAC3AF-6BB6-4186-9A05-1B61D4249989}" srcOrd="0" destOrd="0" presId="urn:microsoft.com/office/officeart/2016/7/layout/RepeatingBendingProcessNew"/>
    <dgm:cxn modelId="{F8D1E42D-AABD-4E21-A374-1F952AD8594C}" type="presParOf" srcId="{880141E1-8496-416B-948A-B2C701111779}" destId="{B5636834-ED91-4044-8A20-C58279E65447}" srcOrd="1" destOrd="0" presId="urn:microsoft.com/office/officeart/2016/7/layout/RepeatingBendingProcessNew"/>
    <dgm:cxn modelId="{C88973CF-7E1E-4BE6-9C37-70C2C44F2D6C}" type="presParOf" srcId="{B5636834-ED91-4044-8A20-C58279E65447}" destId="{8E284819-5CA2-4D41-B875-DC573327E816}" srcOrd="0" destOrd="0" presId="urn:microsoft.com/office/officeart/2016/7/layout/RepeatingBendingProcessNew"/>
    <dgm:cxn modelId="{AF3941A6-2609-4417-8E76-2AB6FAB8D25D}" type="presParOf" srcId="{880141E1-8496-416B-948A-B2C701111779}" destId="{35DCBFC3-77AD-41E8-A6FB-1CB02ECB2DD0}" srcOrd="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77BB1F-B657-4C38-B5B3-DD9D5B843D8B}" type="doc">
      <dgm:prSet loTypeId="urn:microsoft.com/office/officeart/2016/7/layout/VerticalSolidActionList" loCatId="List" qsTypeId="urn:microsoft.com/office/officeart/2005/8/quickstyle/simple1#86" qsCatId="simple" csTypeId="urn:microsoft.com/office/officeart/2005/8/colors/colorful5#21" csCatId="colorful"/>
      <dgm:spPr/>
      <dgm:t>
        <a:bodyPr/>
        <a:lstStyle/>
        <a:p>
          <a:endParaRPr lang="en-US"/>
        </a:p>
      </dgm:t>
    </dgm:pt>
    <dgm:pt modelId="{13CFD042-8DC6-4DF8-9C22-D9C8C9063B35}">
      <dgm:prSet/>
      <dgm:spPr/>
      <dgm:t>
        <a:bodyPr/>
        <a:lstStyle/>
        <a:p>
          <a:r>
            <a:rPr lang="en-US"/>
            <a:t>Welcome</a:t>
          </a:r>
        </a:p>
      </dgm:t>
    </dgm:pt>
    <dgm:pt modelId="{C65D9E23-4A19-4E86-8A9A-F77D19389F04}" type="parTrans" cxnId="{42B6E8A7-177F-4DD6-8CBE-C42A11A39DE5}">
      <dgm:prSet/>
      <dgm:spPr/>
      <dgm:t>
        <a:bodyPr/>
        <a:lstStyle/>
        <a:p>
          <a:endParaRPr lang="en-US"/>
        </a:p>
      </dgm:t>
    </dgm:pt>
    <dgm:pt modelId="{7FA81A6E-6B3F-401B-BA56-8C4BA035B3AE}" type="sibTrans" cxnId="{42B6E8A7-177F-4DD6-8CBE-C42A11A39DE5}">
      <dgm:prSet/>
      <dgm:spPr/>
      <dgm:t>
        <a:bodyPr/>
        <a:lstStyle/>
        <a:p>
          <a:endParaRPr lang="en-US"/>
        </a:p>
      </dgm:t>
    </dgm:pt>
    <dgm:pt modelId="{78F2BEC7-2C7E-4896-9565-FEB0334253A6}">
      <dgm:prSet/>
      <dgm:spPr/>
      <dgm:t>
        <a:bodyPr/>
        <a:lstStyle/>
        <a:p>
          <a:r>
            <a:rPr lang="en-US"/>
            <a:t>Welcome contact: </a:t>
          </a:r>
        </a:p>
      </dgm:t>
    </dgm:pt>
    <dgm:pt modelId="{1596B7BE-9B69-4A55-8A85-E9B7C40C8C7A}" type="parTrans" cxnId="{5D3BDD8E-5A7F-414C-9D05-0678DD347E0D}">
      <dgm:prSet/>
      <dgm:spPr/>
      <dgm:t>
        <a:bodyPr/>
        <a:lstStyle/>
        <a:p>
          <a:endParaRPr lang="en-US"/>
        </a:p>
      </dgm:t>
    </dgm:pt>
    <dgm:pt modelId="{F8342C09-1FEE-4CDE-8D44-2FD013D6FFC0}" type="sibTrans" cxnId="{5D3BDD8E-5A7F-414C-9D05-0678DD347E0D}">
      <dgm:prSet/>
      <dgm:spPr/>
      <dgm:t>
        <a:bodyPr/>
        <a:lstStyle/>
        <a:p>
          <a:endParaRPr lang="en-US"/>
        </a:p>
      </dgm:t>
    </dgm:pt>
    <dgm:pt modelId="{4B094336-04BD-4AE6-920A-4C3C3205E053}">
      <dgm:prSet/>
      <dgm:spPr/>
      <dgm:t>
        <a:bodyPr/>
        <a:lstStyle/>
        <a:p>
          <a:r>
            <a:rPr lang="en-US"/>
            <a:t>Send</a:t>
          </a:r>
        </a:p>
      </dgm:t>
    </dgm:pt>
    <dgm:pt modelId="{EFE8FD51-B049-48BC-BEDE-189C01B560B4}" type="parTrans" cxnId="{DC171AA9-8F41-4685-BF72-E93CB15E9CD9}">
      <dgm:prSet/>
      <dgm:spPr/>
      <dgm:t>
        <a:bodyPr/>
        <a:lstStyle/>
        <a:p>
          <a:endParaRPr lang="en-US"/>
        </a:p>
      </dgm:t>
    </dgm:pt>
    <dgm:pt modelId="{AC6D0A80-D26A-4142-B39C-FC7D594D34BB}" type="sibTrans" cxnId="{DC171AA9-8F41-4685-BF72-E93CB15E9CD9}">
      <dgm:prSet/>
      <dgm:spPr/>
      <dgm:t>
        <a:bodyPr/>
        <a:lstStyle/>
        <a:p>
          <a:endParaRPr lang="en-US"/>
        </a:p>
      </dgm:t>
    </dgm:pt>
    <dgm:pt modelId="{A33E4255-6547-4FDE-8C1B-B2C71422FCD7}">
      <dgm:prSet/>
      <dgm:spPr/>
      <dgm:t>
        <a:bodyPr/>
        <a:lstStyle/>
        <a:p>
          <a:r>
            <a:rPr lang="en-US"/>
            <a:t>Send the Welcome email and initial needs list the same day the file goes to UW.</a:t>
          </a:r>
        </a:p>
      </dgm:t>
    </dgm:pt>
    <dgm:pt modelId="{EFFDBAA2-2BA6-45E6-92C5-CD5BBFFBD24F}" type="parTrans" cxnId="{9A4C370D-4933-4E82-90C3-DA86117CB3CB}">
      <dgm:prSet/>
      <dgm:spPr/>
      <dgm:t>
        <a:bodyPr/>
        <a:lstStyle/>
        <a:p>
          <a:endParaRPr lang="en-US"/>
        </a:p>
      </dgm:t>
    </dgm:pt>
    <dgm:pt modelId="{926DF12A-8EC0-4C51-A0E2-5DDF9B7D0845}" type="sibTrans" cxnId="{9A4C370D-4933-4E82-90C3-DA86117CB3CB}">
      <dgm:prSet/>
      <dgm:spPr/>
      <dgm:t>
        <a:bodyPr/>
        <a:lstStyle/>
        <a:p>
          <a:endParaRPr lang="en-US"/>
        </a:p>
      </dgm:t>
    </dgm:pt>
    <dgm:pt modelId="{9102E0E6-EF75-4F4A-AC6A-09B86B2161A7}">
      <dgm:prSet/>
      <dgm:spPr/>
      <dgm:t>
        <a:bodyPr/>
        <a:lstStyle/>
        <a:p>
          <a:r>
            <a:rPr lang="en-US"/>
            <a:t>Follow up</a:t>
          </a:r>
        </a:p>
      </dgm:t>
    </dgm:pt>
    <dgm:pt modelId="{7EAEC164-D8EF-4513-A91D-C58B09D773E6}" type="parTrans" cxnId="{B8D789DA-18A8-443D-86DF-B8B224F8C52D}">
      <dgm:prSet/>
      <dgm:spPr/>
      <dgm:t>
        <a:bodyPr/>
        <a:lstStyle/>
        <a:p>
          <a:endParaRPr lang="en-US"/>
        </a:p>
      </dgm:t>
    </dgm:pt>
    <dgm:pt modelId="{B1B40384-2096-4251-B6D4-FF687D995D55}" type="sibTrans" cxnId="{B8D789DA-18A8-443D-86DF-B8B224F8C52D}">
      <dgm:prSet/>
      <dgm:spPr/>
      <dgm:t>
        <a:bodyPr/>
        <a:lstStyle/>
        <a:p>
          <a:endParaRPr lang="en-US"/>
        </a:p>
      </dgm:t>
    </dgm:pt>
    <dgm:pt modelId="{801A7D78-CFF8-4483-A690-77215D1A6DBD}">
      <dgm:prSet/>
      <dgm:spPr/>
      <dgm:t>
        <a:bodyPr/>
        <a:lstStyle/>
        <a:p>
          <a:r>
            <a:rPr lang="en-US"/>
            <a:t>Follow up with a phone call, and set expectations for documents and timing.</a:t>
          </a:r>
        </a:p>
      </dgm:t>
    </dgm:pt>
    <dgm:pt modelId="{06C298B4-106A-411E-855B-712CA519307A}" type="parTrans" cxnId="{4AFF053F-258A-41DE-A3B5-60837ACB897E}">
      <dgm:prSet/>
      <dgm:spPr/>
      <dgm:t>
        <a:bodyPr/>
        <a:lstStyle/>
        <a:p>
          <a:endParaRPr lang="en-US"/>
        </a:p>
      </dgm:t>
    </dgm:pt>
    <dgm:pt modelId="{A27EAEB0-44E1-49B9-800A-A730E9932137}" type="sibTrans" cxnId="{4AFF053F-258A-41DE-A3B5-60837ACB897E}">
      <dgm:prSet/>
      <dgm:spPr/>
      <dgm:t>
        <a:bodyPr/>
        <a:lstStyle/>
        <a:p>
          <a:endParaRPr lang="en-US"/>
        </a:p>
      </dgm:t>
    </dgm:pt>
    <dgm:pt modelId="{13BB87A2-72CF-4A8D-822A-BA0B57450AB3}" type="pres">
      <dgm:prSet presAssocID="{0D77BB1F-B657-4C38-B5B3-DD9D5B843D8B}" presName="Name0" presStyleCnt="0">
        <dgm:presLayoutVars>
          <dgm:dir/>
          <dgm:animLvl val="lvl"/>
          <dgm:resizeHandles val="exact"/>
        </dgm:presLayoutVars>
      </dgm:prSet>
      <dgm:spPr/>
    </dgm:pt>
    <dgm:pt modelId="{DF78995D-E022-4658-AE09-DFEFB6CD95E5}" type="pres">
      <dgm:prSet presAssocID="{13CFD042-8DC6-4DF8-9C22-D9C8C9063B35}" presName="linNode" presStyleCnt="0"/>
      <dgm:spPr/>
    </dgm:pt>
    <dgm:pt modelId="{D096E650-5787-46EE-92DB-AA884B2EE156}" type="pres">
      <dgm:prSet presAssocID="{13CFD042-8DC6-4DF8-9C22-D9C8C9063B35}" presName="parentText" presStyleLbl="alignNode1" presStyleIdx="0" presStyleCnt="3">
        <dgm:presLayoutVars>
          <dgm:chMax val="1"/>
          <dgm:bulletEnabled/>
        </dgm:presLayoutVars>
      </dgm:prSet>
      <dgm:spPr/>
    </dgm:pt>
    <dgm:pt modelId="{3037FF9E-9109-404B-8996-AAE099A1605A}" type="pres">
      <dgm:prSet presAssocID="{13CFD042-8DC6-4DF8-9C22-D9C8C9063B35}" presName="descendantText" presStyleLbl="alignAccFollowNode1" presStyleIdx="0" presStyleCnt="3">
        <dgm:presLayoutVars>
          <dgm:bulletEnabled/>
        </dgm:presLayoutVars>
      </dgm:prSet>
      <dgm:spPr/>
    </dgm:pt>
    <dgm:pt modelId="{A16417C2-1AF7-412D-8F93-C5392434E383}" type="pres">
      <dgm:prSet presAssocID="{7FA81A6E-6B3F-401B-BA56-8C4BA035B3AE}" presName="sp" presStyleCnt="0"/>
      <dgm:spPr/>
    </dgm:pt>
    <dgm:pt modelId="{04A4B7E3-F19E-439B-968B-17D7E38A810A}" type="pres">
      <dgm:prSet presAssocID="{4B094336-04BD-4AE6-920A-4C3C3205E053}" presName="linNode" presStyleCnt="0"/>
      <dgm:spPr/>
    </dgm:pt>
    <dgm:pt modelId="{82AEAFCF-414F-4E76-87B7-10BE4C1BFD9C}" type="pres">
      <dgm:prSet presAssocID="{4B094336-04BD-4AE6-920A-4C3C3205E053}" presName="parentText" presStyleLbl="alignNode1" presStyleIdx="1" presStyleCnt="3">
        <dgm:presLayoutVars>
          <dgm:chMax val="1"/>
          <dgm:bulletEnabled/>
        </dgm:presLayoutVars>
      </dgm:prSet>
      <dgm:spPr/>
    </dgm:pt>
    <dgm:pt modelId="{612BE60A-9284-48A5-BD4F-E227FB6A3C5E}" type="pres">
      <dgm:prSet presAssocID="{4B094336-04BD-4AE6-920A-4C3C3205E053}" presName="descendantText" presStyleLbl="alignAccFollowNode1" presStyleIdx="1" presStyleCnt="3">
        <dgm:presLayoutVars>
          <dgm:bulletEnabled/>
        </dgm:presLayoutVars>
      </dgm:prSet>
      <dgm:spPr/>
    </dgm:pt>
    <dgm:pt modelId="{83376BDE-5DEF-4806-AD85-D8EA676A4365}" type="pres">
      <dgm:prSet presAssocID="{AC6D0A80-D26A-4142-B39C-FC7D594D34BB}" presName="sp" presStyleCnt="0"/>
      <dgm:spPr/>
    </dgm:pt>
    <dgm:pt modelId="{0C5132A8-1BA1-4DB7-827B-637307574D23}" type="pres">
      <dgm:prSet presAssocID="{9102E0E6-EF75-4F4A-AC6A-09B86B2161A7}" presName="linNode" presStyleCnt="0"/>
      <dgm:spPr/>
    </dgm:pt>
    <dgm:pt modelId="{B039ABBE-3BEF-4D73-9646-DBF4CEF5228A}" type="pres">
      <dgm:prSet presAssocID="{9102E0E6-EF75-4F4A-AC6A-09B86B2161A7}" presName="parentText" presStyleLbl="alignNode1" presStyleIdx="2" presStyleCnt="3">
        <dgm:presLayoutVars>
          <dgm:chMax val="1"/>
          <dgm:bulletEnabled/>
        </dgm:presLayoutVars>
      </dgm:prSet>
      <dgm:spPr/>
    </dgm:pt>
    <dgm:pt modelId="{36BCB749-1E4A-4F8B-AB8C-6B0C16BAD4E8}" type="pres">
      <dgm:prSet presAssocID="{9102E0E6-EF75-4F4A-AC6A-09B86B2161A7}" presName="descendantText" presStyleLbl="alignAccFollowNode1" presStyleIdx="2" presStyleCnt="3">
        <dgm:presLayoutVars>
          <dgm:bulletEnabled/>
        </dgm:presLayoutVars>
      </dgm:prSet>
      <dgm:spPr/>
    </dgm:pt>
  </dgm:ptLst>
  <dgm:cxnLst>
    <dgm:cxn modelId="{9A4C370D-4933-4E82-90C3-DA86117CB3CB}" srcId="{4B094336-04BD-4AE6-920A-4C3C3205E053}" destId="{A33E4255-6547-4FDE-8C1B-B2C71422FCD7}" srcOrd="0" destOrd="0" parTransId="{EFFDBAA2-2BA6-45E6-92C5-CD5BBFFBD24F}" sibTransId="{926DF12A-8EC0-4C51-A0E2-5DDF9B7D0845}"/>
    <dgm:cxn modelId="{07247318-90F5-427E-AD25-625190DC96F5}" type="presOf" srcId="{0D77BB1F-B657-4C38-B5B3-DD9D5B843D8B}" destId="{13BB87A2-72CF-4A8D-822A-BA0B57450AB3}" srcOrd="0" destOrd="0" presId="urn:microsoft.com/office/officeart/2016/7/layout/VerticalSolidActionList"/>
    <dgm:cxn modelId="{B715A61E-2648-4CE8-A59D-865557419D32}" type="presOf" srcId="{801A7D78-CFF8-4483-A690-77215D1A6DBD}" destId="{36BCB749-1E4A-4F8B-AB8C-6B0C16BAD4E8}" srcOrd="0" destOrd="0" presId="urn:microsoft.com/office/officeart/2016/7/layout/VerticalSolidActionList"/>
    <dgm:cxn modelId="{A141412B-5E8D-4462-B9D8-806A35C4551F}" type="presOf" srcId="{A33E4255-6547-4FDE-8C1B-B2C71422FCD7}" destId="{612BE60A-9284-48A5-BD4F-E227FB6A3C5E}" srcOrd="0" destOrd="0" presId="urn:microsoft.com/office/officeart/2016/7/layout/VerticalSolidActionList"/>
    <dgm:cxn modelId="{4AFF053F-258A-41DE-A3B5-60837ACB897E}" srcId="{9102E0E6-EF75-4F4A-AC6A-09B86B2161A7}" destId="{801A7D78-CFF8-4483-A690-77215D1A6DBD}" srcOrd="0" destOrd="0" parTransId="{06C298B4-106A-411E-855B-712CA519307A}" sibTransId="{A27EAEB0-44E1-49B9-800A-A730E9932137}"/>
    <dgm:cxn modelId="{2F9E1657-A452-4B04-B8BA-AACF2586CD4C}" type="presOf" srcId="{4B094336-04BD-4AE6-920A-4C3C3205E053}" destId="{82AEAFCF-414F-4E76-87B7-10BE4C1BFD9C}" srcOrd="0" destOrd="0" presId="urn:microsoft.com/office/officeart/2016/7/layout/VerticalSolidActionList"/>
    <dgm:cxn modelId="{E1E0A98E-3372-4C96-86A1-46733ABBD2ED}" type="presOf" srcId="{13CFD042-8DC6-4DF8-9C22-D9C8C9063B35}" destId="{D096E650-5787-46EE-92DB-AA884B2EE156}" srcOrd="0" destOrd="0" presId="urn:microsoft.com/office/officeart/2016/7/layout/VerticalSolidActionList"/>
    <dgm:cxn modelId="{5D3BDD8E-5A7F-414C-9D05-0678DD347E0D}" srcId="{13CFD042-8DC6-4DF8-9C22-D9C8C9063B35}" destId="{78F2BEC7-2C7E-4896-9565-FEB0334253A6}" srcOrd="0" destOrd="0" parTransId="{1596B7BE-9B69-4A55-8A85-E9B7C40C8C7A}" sibTransId="{F8342C09-1FEE-4CDE-8D44-2FD013D6FFC0}"/>
    <dgm:cxn modelId="{42B6E8A7-177F-4DD6-8CBE-C42A11A39DE5}" srcId="{0D77BB1F-B657-4C38-B5B3-DD9D5B843D8B}" destId="{13CFD042-8DC6-4DF8-9C22-D9C8C9063B35}" srcOrd="0" destOrd="0" parTransId="{C65D9E23-4A19-4E86-8A9A-F77D19389F04}" sibTransId="{7FA81A6E-6B3F-401B-BA56-8C4BA035B3AE}"/>
    <dgm:cxn modelId="{DC171AA9-8F41-4685-BF72-E93CB15E9CD9}" srcId="{0D77BB1F-B657-4C38-B5B3-DD9D5B843D8B}" destId="{4B094336-04BD-4AE6-920A-4C3C3205E053}" srcOrd="1" destOrd="0" parTransId="{EFE8FD51-B049-48BC-BEDE-189C01B560B4}" sibTransId="{AC6D0A80-D26A-4142-B39C-FC7D594D34BB}"/>
    <dgm:cxn modelId="{ECC9F6D3-1E58-45BD-A2EC-9CF6ED298F48}" type="presOf" srcId="{78F2BEC7-2C7E-4896-9565-FEB0334253A6}" destId="{3037FF9E-9109-404B-8996-AAE099A1605A}" srcOrd="0" destOrd="0" presId="urn:microsoft.com/office/officeart/2016/7/layout/VerticalSolidActionList"/>
    <dgm:cxn modelId="{B8D789DA-18A8-443D-86DF-B8B224F8C52D}" srcId="{0D77BB1F-B657-4C38-B5B3-DD9D5B843D8B}" destId="{9102E0E6-EF75-4F4A-AC6A-09B86B2161A7}" srcOrd="2" destOrd="0" parTransId="{7EAEC164-D8EF-4513-A91D-C58B09D773E6}" sibTransId="{B1B40384-2096-4251-B6D4-FF687D995D55}"/>
    <dgm:cxn modelId="{75440EDF-0BDF-4C17-86C4-4038366F1974}" type="presOf" srcId="{9102E0E6-EF75-4F4A-AC6A-09B86B2161A7}" destId="{B039ABBE-3BEF-4D73-9646-DBF4CEF5228A}" srcOrd="0" destOrd="0" presId="urn:microsoft.com/office/officeart/2016/7/layout/VerticalSolidActionList"/>
    <dgm:cxn modelId="{D429F294-675E-4B8F-8A42-CDEFD565A8E2}" type="presParOf" srcId="{13BB87A2-72CF-4A8D-822A-BA0B57450AB3}" destId="{DF78995D-E022-4658-AE09-DFEFB6CD95E5}" srcOrd="0" destOrd="0" presId="urn:microsoft.com/office/officeart/2016/7/layout/VerticalSolidActionList"/>
    <dgm:cxn modelId="{A5E0B539-33A6-4956-BB6F-15FC42B8BA72}" type="presParOf" srcId="{DF78995D-E022-4658-AE09-DFEFB6CD95E5}" destId="{D096E650-5787-46EE-92DB-AA884B2EE156}" srcOrd="0" destOrd="0" presId="urn:microsoft.com/office/officeart/2016/7/layout/VerticalSolidActionList"/>
    <dgm:cxn modelId="{4DBB9C8A-17A3-449E-BB47-159247F0B4BB}" type="presParOf" srcId="{DF78995D-E022-4658-AE09-DFEFB6CD95E5}" destId="{3037FF9E-9109-404B-8996-AAE099A1605A}" srcOrd="1" destOrd="0" presId="urn:microsoft.com/office/officeart/2016/7/layout/VerticalSolidActionList"/>
    <dgm:cxn modelId="{8DAAE290-336B-4505-87F6-A51AA028BB8B}" type="presParOf" srcId="{13BB87A2-72CF-4A8D-822A-BA0B57450AB3}" destId="{A16417C2-1AF7-412D-8F93-C5392434E383}" srcOrd="1" destOrd="0" presId="urn:microsoft.com/office/officeart/2016/7/layout/VerticalSolidActionList"/>
    <dgm:cxn modelId="{843E5A85-F7F8-4BC8-A1B8-6FD860B39985}" type="presParOf" srcId="{13BB87A2-72CF-4A8D-822A-BA0B57450AB3}" destId="{04A4B7E3-F19E-439B-968B-17D7E38A810A}" srcOrd="2" destOrd="0" presId="urn:microsoft.com/office/officeart/2016/7/layout/VerticalSolidActionList"/>
    <dgm:cxn modelId="{6A33DED0-65CB-4D65-8273-ABA7B3E49EB2}" type="presParOf" srcId="{04A4B7E3-F19E-439B-968B-17D7E38A810A}" destId="{82AEAFCF-414F-4E76-87B7-10BE4C1BFD9C}" srcOrd="0" destOrd="0" presId="urn:microsoft.com/office/officeart/2016/7/layout/VerticalSolidActionList"/>
    <dgm:cxn modelId="{109F8EF2-BDBD-49B7-BA0F-F11C09D83B3B}" type="presParOf" srcId="{04A4B7E3-F19E-439B-968B-17D7E38A810A}" destId="{612BE60A-9284-48A5-BD4F-E227FB6A3C5E}" srcOrd="1" destOrd="0" presId="urn:microsoft.com/office/officeart/2016/7/layout/VerticalSolidActionList"/>
    <dgm:cxn modelId="{8B98BB3C-6D1C-4EE1-A8E8-23F7E921747B}" type="presParOf" srcId="{13BB87A2-72CF-4A8D-822A-BA0B57450AB3}" destId="{83376BDE-5DEF-4806-AD85-D8EA676A4365}" srcOrd="3" destOrd="0" presId="urn:microsoft.com/office/officeart/2016/7/layout/VerticalSolidActionList"/>
    <dgm:cxn modelId="{1B060813-AC61-477E-AC85-7703438EAA48}" type="presParOf" srcId="{13BB87A2-72CF-4A8D-822A-BA0B57450AB3}" destId="{0C5132A8-1BA1-4DB7-827B-637307574D23}" srcOrd="4" destOrd="0" presId="urn:microsoft.com/office/officeart/2016/7/layout/VerticalSolidActionList"/>
    <dgm:cxn modelId="{B1154F42-FA1E-43BD-9E49-4C76B19A9FDA}" type="presParOf" srcId="{0C5132A8-1BA1-4DB7-827B-637307574D23}" destId="{B039ABBE-3BEF-4D73-9646-DBF4CEF5228A}" srcOrd="0" destOrd="0" presId="urn:microsoft.com/office/officeart/2016/7/layout/VerticalSolidActionList"/>
    <dgm:cxn modelId="{92677A99-B594-43FC-804B-3F0E00C516EA}" type="presParOf" srcId="{0C5132A8-1BA1-4DB7-827B-637307574D23}" destId="{36BCB749-1E4A-4F8B-AB8C-6B0C16BAD4E8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3B2D8F-913D-49FA-A4BA-EF959D833C76}" type="doc">
      <dgm:prSet loTypeId="urn:microsoft.com/office/officeart/2018/2/layout/IconVerticalSolidList" loCatId="icon" qsTypeId="urn:microsoft.com/office/officeart/2005/8/quickstyle/simple1#9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DA78C0AC-FDBA-4D56-9301-1DC92996D370}">
      <dgm:prSet/>
      <dgm:spPr/>
      <dgm:t>
        <a:bodyPr/>
        <a:lstStyle/>
        <a:p>
          <a:r>
            <a:rPr lang="en-US"/>
            <a:t>Email standard: </a:t>
          </a:r>
        </a:p>
      </dgm:t>
    </dgm:pt>
    <dgm:pt modelId="{3D8D426F-F696-4BBB-A0D6-BF8E5F027CDC}" type="parTrans" cxnId="{321B71CB-7083-4DC4-B188-CC5C6ED85B23}">
      <dgm:prSet/>
      <dgm:spPr/>
      <dgm:t>
        <a:bodyPr/>
        <a:lstStyle/>
        <a:p>
          <a:endParaRPr lang="en-US"/>
        </a:p>
      </dgm:t>
    </dgm:pt>
    <dgm:pt modelId="{99EC487C-0BBA-45D0-A7BD-DCC29C9ACA37}" type="sibTrans" cxnId="{321B71CB-7083-4DC4-B188-CC5C6ED85B23}">
      <dgm:prSet/>
      <dgm:spPr/>
      <dgm:t>
        <a:bodyPr/>
        <a:lstStyle/>
        <a:p>
          <a:endParaRPr lang="en-US"/>
        </a:p>
      </dgm:t>
    </dgm:pt>
    <dgm:pt modelId="{D5F1C4C5-30A3-4C82-B8F9-5B6DD30AE1C9}">
      <dgm:prSet/>
      <dgm:spPr/>
      <dgm:t>
        <a:bodyPr/>
        <a:lstStyle/>
        <a:p>
          <a:r>
            <a:rPr lang="en-US" dirty="0"/>
            <a:t>Acknowledge every email within 24 hours — even a simple “received, I’ll follow up if I need anything further” — so borrowers and partners are never left waiting.</a:t>
          </a:r>
        </a:p>
      </dgm:t>
    </dgm:pt>
    <dgm:pt modelId="{96BCD8BF-1AF8-4892-BF0C-A45C8318FE87}" type="parTrans" cxnId="{1BFED898-A35A-431C-ABD3-1D495926C0AD}">
      <dgm:prSet/>
      <dgm:spPr/>
      <dgm:t>
        <a:bodyPr/>
        <a:lstStyle/>
        <a:p>
          <a:endParaRPr lang="en-US"/>
        </a:p>
      </dgm:t>
    </dgm:pt>
    <dgm:pt modelId="{2EECFAA5-DEBE-4A5D-8EDB-149ED919D5FB}" type="sibTrans" cxnId="{1BFED898-A35A-431C-ABD3-1D495926C0AD}">
      <dgm:prSet/>
      <dgm:spPr/>
      <dgm:t>
        <a:bodyPr/>
        <a:lstStyle/>
        <a:p>
          <a:endParaRPr lang="en-US"/>
        </a:p>
      </dgm:t>
    </dgm:pt>
    <dgm:pt modelId="{221C1DAD-717C-4DDB-AF24-DFB50CFDEC6F}" type="pres">
      <dgm:prSet presAssocID="{D53B2D8F-913D-49FA-A4BA-EF959D833C76}" presName="root" presStyleCnt="0">
        <dgm:presLayoutVars>
          <dgm:dir/>
          <dgm:resizeHandles val="exact"/>
        </dgm:presLayoutVars>
      </dgm:prSet>
      <dgm:spPr/>
    </dgm:pt>
    <dgm:pt modelId="{A70F0F5A-630E-4BDD-9CE7-13093A0AA6CF}" type="pres">
      <dgm:prSet presAssocID="{DA78C0AC-FDBA-4D56-9301-1DC92996D370}" presName="compNode" presStyleCnt="0"/>
      <dgm:spPr/>
    </dgm:pt>
    <dgm:pt modelId="{877D2839-F897-4E51-A6EE-BD38FFFF5720}" type="pres">
      <dgm:prSet presAssocID="{DA78C0AC-FDBA-4D56-9301-1DC92996D370}" presName="bgRect" presStyleLbl="bgShp" presStyleIdx="0" presStyleCnt="2"/>
      <dgm:spPr/>
    </dgm:pt>
    <dgm:pt modelId="{10CBA2BE-9730-43E7-9F33-96B8E42179F6}" type="pres">
      <dgm:prSet presAssocID="{DA78C0AC-FDBA-4D56-9301-1DC92996D370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1AAFDFE4-7164-4546-8E41-D0BBF2B41E3E}" type="pres">
      <dgm:prSet presAssocID="{DA78C0AC-FDBA-4D56-9301-1DC92996D370}" presName="spaceRect" presStyleCnt="0"/>
      <dgm:spPr/>
    </dgm:pt>
    <dgm:pt modelId="{BB49AA77-7948-418A-92A5-1C1C698D4001}" type="pres">
      <dgm:prSet presAssocID="{DA78C0AC-FDBA-4D56-9301-1DC92996D370}" presName="parTx" presStyleLbl="revTx" presStyleIdx="0" presStyleCnt="2">
        <dgm:presLayoutVars>
          <dgm:chMax val="0"/>
          <dgm:chPref val="0"/>
        </dgm:presLayoutVars>
      </dgm:prSet>
      <dgm:spPr/>
    </dgm:pt>
    <dgm:pt modelId="{E9A61910-9536-4CF5-8CF3-764C0D89C769}" type="pres">
      <dgm:prSet presAssocID="{99EC487C-0BBA-45D0-A7BD-DCC29C9ACA37}" presName="sibTrans" presStyleCnt="0"/>
      <dgm:spPr/>
    </dgm:pt>
    <dgm:pt modelId="{912541B7-478D-4B81-BF51-8E3C97559EB1}" type="pres">
      <dgm:prSet presAssocID="{D5F1C4C5-30A3-4C82-B8F9-5B6DD30AE1C9}" presName="compNode" presStyleCnt="0"/>
      <dgm:spPr/>
    </dgm:pt>
    <dgm:pt modelId="{63E92B45-56F9-4B79-A94D-5BB120D7AA84}" type="pres">
      <dgm:prSet presAssocID="{D5F1C4C5-30A3-4C82-B8F9-5B6DD30AE1C9}" presName="bgRect" presStyleLbl="bgShp" presStyleIdx="1" presStyleCnt="2"/>
      <dgm:spPr/>
    </dgm:pt>
    <dgm:pt modelId="{DD58769A-AAE5-4B71-9082-EEE75536155F}" type="pres">
      <dgm:prSet presAssocID="{D5F1C4C5-30A3-4C82-B8F9-5B6DD30AE1C9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grammer"/>
        </a:ext>
      </dgm:extLst>
    </dgm:pt>
    <dgm:pt modelId="{F6F921C2-64AA-45D8-A5F4-89FAF2C3D410}" type="pres">
      <dgm:prSet presAssocID="{D5F1C4C5-30A3-4C82-B8F9-5B6DD30AE1C9}" presName="spaceRect" presStyleCnt="0"/>
      <dgm:spPr/>
    </dgm:pt>
    <dgm:pt modelId="{710DF33F-A6FB-4A1D-B86B-09C76EDB8636}" type="pres">
      <dgm:prSet presAssocID="{D5F1C4C5-30A3-4C82-B8F9-5B6DD30AE1C9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9ABECB39-2014-4C9D-B001-0CB2643E9398}" type="presOf" srcId="{D53B2D8F-913D-49FA-A4BA-EF959D833C76}" destId="{221C1DAD-717C-4DDB-AF24-DFB50CFDEC6F}" srcOrd="0" destOrd="0" presId="urn:microsoft.com/office/officeart/2018/2/layout/IconVerticalSolidList"/>
    <dgm:cxn modelId="{E3CBCE83-D32B-4DE6-A4D5-CB2E0BCB5609}" type="presOf" srcId="{DA78C0AC-FDBA-4D56-9301-1DC92996D370}" destId="{BB49AA77-7948-418A-92A5-1C1C698D4001}" srcOrd="0" destOrd="0" presId="urn:microsoft.com/office/officeart/2018/2/layout/IconVerticalSolidList"/>
    <dgm:cxn modelId="{1BFED898-A35A-431C-ABD3-1D495926C0AD}" srcId="{D53B2D8F-913D-49FA-A4BA-EF959D833C76}" destId="{D5F1C4C5-30A3-4C82-B8F9-5B6DD30AE1C9}" srcOrd="1" destOrd="0" parTransId="{96BCD8BF-1AF8-4892-BF0C-A45C8318FE87}" sibTransId="{2EECFAA5-DEBE-4A5D-8EDB-149ED919D5FB}"/>
    <dgm:cxn modelId="{99F22299-EF0B-4321-A765-BDF7130D06CF}" type="presOf" srcId="{D5F1C4C5-30A3-4C82-B8F9-5B6DD30AE1C9}" destId="{710DF33F-A6FB-4A1D-B86B-09C76EDB8636}" srcOrd="0" destOrd="0" presId="urn:microsoft.com/office/officeart/2018/2/layout/IconVerticalSolidList"/>
    <dgm:cxn modelId="{321B71CB-7083-4DC4-B188-CC5C6ED85B23}" srcId="{D53B2D8F-913D-49FA-A4BA-EF959D833C76}" destId="{DA78C0AC-FDBA-4D56-9301-1DC92996D370}" srcOrd="0" destOrd="0" parTransId="{3D8D426F-F696-4BBB-A0D6-BF8E5F027CDC}" sibTransId="{99EC487C-0BBA-45D0-A7BD-DCC29C9ACA37}"/>
    <dgm:cxn modelId="{575BE2B8-9663-4F70-97AA-E57957AF8948}" type="presParOf" srcId="{221C1DAD-717C-4DDB-AF24-DFB50CFDEC6F}" destId="{A70F0F5A-630E-4BDD-9CE7-13093A0AA6CF}" srcOrd="0" destOrd="0" presId="urn:microsoft.com/office/officeart/2018/2/layout/IconVerticalSolidList"/>
    <dgm:cxn modelId="{46C13E76-23F4-476B-AEB4-C5AE646ADB7D}" type="presParOf" srcId="{A70F0F5A-630E-4BDD-9CE7-13093A0AA6CF}" destId="{877D2839-F897-4E51-A6EE-BD38FFFF5720}" srcOrd="0" destOrd="0" presId="urn:microsoft.com/office/officeart/2018/2/layout/IconVerticalSolidList"/>
    <dgm:cxn modelId="{BE510107-8559-43A3-BBEF-A946C5509340}" type="presParOf" srcId="{A70F0F5A-630E-4BDD-9CE7-13093A0AA6CF}" destId="{10CBA2BE-9730-43E7-9F33-96B8E42179F6}" srcOrd="1" destOrd="0" presId="urn:microsoft.com/office/officeart/2018/2/layout/IconVerticalSolidList"/>
    <dgm:cxn modelId="{125A2DAD-8CF6-4B58-AA3A-6344B064EA3B}" type="presParOf" srcId="{A70F0F5A-630E-4BDD-9CE7-13093A0AA6CF}" destId="{1AAFDFE4-7164-4546-8E41-D0BBF2B41E3E}" srcOrd="2" destOrd="0" presId="urn:microsoft.com/office/officeart/2018/2/layout/IconVerticalSolidList"/>
    <dgm:cxn modelId="{5E301AA7-36DF-43E3-80F1-994B73A7B603}" type="presParOf" srcId="{A70F0F5A-630E-4BDD-9CE7-13093A0AA6CF}" destId="{BB49AA77-7948-418A-92A5-1C1C698D4001}" srcOrd="3" destOrd="0" presId="urn:microsoft.com/office/officeart/2018/2/layout/IconVerticalSolidList"/>
    <dgm:cxn modelId="{5FC4CF01-83CF-4A70-912B-26486DA5F9D9}" type="presParOf" srcId="{221C1DAD-717C-4DDB-AF24-DFB50CFDEC6F}" destId="{E9A61910-9536-4CF5-8CF3-764C0D89C769}" srcOrd="1" destOrd="0" presId="urn:microsoft.com/office/officeart/2018/2/layout/IconVerticalSolidList"/>
    <dgm:cxn modelId="{EDEC3C1B-0E3B-449B-94D7-1AD73C59C060}" type="presParOf" srcId="{221C1DAD-717C-4DDB-AF24-DFB50CFDEC6F}" destId="{912541B7-478D-4B81-BF51-8E3C97559EB1}" srcOrd="2" destOrd="0" presId="urn:microsoft.com/office/officeart/2018/2/layout/IconVerticalSolidList"/>
    <dgm:cxn modelId="{B923C7C8-9B3E-4A39-93DC-6F99293C2831}" type="presParOf" srcId="{912541B7-478D-4B81-BF51-8E3C97559EB1}" destId="{63E92B45-56F9-4B79-A94D-5BB120D7AA84}" srcOrd="0" destOrd="0" presId="urn:microsoft.com/office/officeart/2018/2/layout/IconVerticalSolidList"/>
    <dgm:cxn modelId="{693D45FE-07A3-484B-B5CB-8C4A1D1FE69D}" type="presParOf" srcId="{912541B7-478D-4B81-BF51-8E3C97559EB1}" destId="{DD58769A-AAE5-4B71-9082-EEE75536155F}" srcOrd="1" destOrd="0" presId="urn:microsoft.com/office/officeart/2018/2/layout/IconVerticalSolidList"/>
    <dgm:cxn modelId="{41C48D15-10D3-40F9-8340-C0FBF60A1B17}" type="presParOf" srcId="{912541B7-478D-4B81-BF51-8E3C97559EB1}" destId="{F6F921C2-64AA-45D8-A5F4-89FAF2C3D410}" srcOrd="2" destOrd="0" presId="urn:microsoft.com/office/officeart/2018/2/layout/IconVerticalSolidList"/>
    <dgm:cxn modelId="{E77CAD9F-E5FC-49F2-B45C-B3D317186CC6}" type="presParOf" srcId="{912541B7-478D-4B81-BF51-8E3C97559EB1}" destId="{710DF33F-A6FB-4A1D-B86B-09C76EDB863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F7095D3-8A60-42A5-87A7-3306BB0D60FC}" type="doc">
      <dgm:prSet loTypeId="urn:microsoft.com/office/officeart/2018/2/layout/IconVerticalSolidList" loCatId="icon" qsTypeId="urn:microsoft.com/office/officeart/2005/8/quickstyle/simple1#113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4027887-AEBE-4179-AC1F-985218127B8E}">
      <dgm:prSet/>
      <dgm:spPr/>
      <dgm:t>
        <a:bodyPr/>
        <a:lstStyle/>
        <a:p>
          <a:r>
            <a:rPr lang="en-US"/>
            <a:t>Conditions: </a:t>
          </a:r>
        </a:p>
      </dgm:t>
    </dgm:pt>
    <dgm:pt modelId="{E896BE1C-1FA9-4A50-9802-653D445FC65E}" type="parTrans" cxnId="{B1DC085F-AC0E-4803-B3BB-72E4407A25B1}">
      <dgm:prSet/>
      <dgm:spPr/>
      <dgm:t>
        <a:bodyPr/>
        <a:lstStyle/>
        <a:p>
          <a:endParaRPr lang="en-US"/>
        </a:p>
      </dgm:t>
    </dgm:pt>
    <dgm:pt modelId="{25F1AF09-A5C7-42CB-8D8D-74720EEAF038}" type="sibTrans" cxnId="{B1DC085F-AC0E-4803-B3BB-72E4407A25B1}">
      <dgm:prSet/>
      <dgm:spPr/>
      <dgm:t>
        <a:bodyPr/>
        <a:lstStyle/>
        <a:p>
          <a:endParaRPr lang="en-US"/>
        </a:p>
      </dgm:t>
    </dgm:pt>
    <dgm:pt modelId="{5CEBB381-692F-4C0F-A0B3-27B63F40548B}">
      <dgm:prSet/>
      <dgm:spPr/>
      <dgm:t>
        <a:bodyPr/>
        <a:lstStyle/>
        <a:p>
          <a:r>
            <a:rPr lang="en-US"/>
            <a:t>Review every UW decision within 48 hours of disposition, clear what you can in-house, and send the borrower a clear list of what is still outstanding.</a:t>
          </a:r>
        </a:p>
      </dgm:t>
    </dgm:pt>
    <dgm:pt modelId="{93C90AF6-94D9-4AE6-8774-F9F9B6EC384E}" type="parTrans" cxnId="{00D70594-ADCB-4871-8FCA-E2A0C5584A33}">
      <dgm:prSet/>
      <dgm:spPr/>
      <dgm:t>
        <a:bodyPr/>
        <a:lstStyle/>
        <a:p>
          <a:endParaRPr lang="en-US"/>
        </a:p>
      </dgm:t>
    </dgm:pt>
    <dgm:pt modelId="{26658AD8-ADE0-47ED-8605-5B4A9BA8E6A2}" type="sibTrans" cxnId="{00D70594-ADCB-4871-8FCA-E2A0C5584A33}">
      <dgm:prSet/>
      <dgm:spPr/>
      <dgm:t>
        <a:bodyPr/>
        <a:lstStyle/>
        <a:p>
          <a:endParaRPr lang="en-US"/>
        </a:p>
      </dgm:t>
    </dgm:pt>
    <dgm:pt modelId="{71C5289C-04C0-4195-A279-2B7F8B4A3B76}" type="pres">
      <dgm:prSet presAssocID="{6F7095D3-8A60-42A5-87A7-3306BB0D60FC}" presName="root" presStyleCnt="0">
        <dgm:presLayoutVars>
          <dgm:dir/>
          <dgm:resizeHandles val="exact"/>
        </dgm:presLayoutVars>
      </dgm:prSet>
      <dgm:spPr/>
    </dgm:pt>
    <dgm:pt modelId="{8FD17069-92C4-40EB-B3EC-8B56385C9534}" type="pres">
      <dgm:prSet presAssocID="{34027887-AEBE-4179-AC1F-985218127B8E}" presName="compNode" presStyleCnt="0"/>
      <dgm:spPr/>
    </dgm:pt>
    <dgm:pt modelId="{59472D40-3AF2-43A8-82EC-51E415BDAA4C}" type="pres">
      <dgm:prSet presAssocID="{34027887-AEBE-4179-AC1F-985218127B8E}" presName="bgRect" presStyleLbl="bgShp" presStyleIdx="0" presStyleCnt="2"/>
      <dgm:spPr/>
    </dgm:pt>
    <dgm:pt modelId="{EC1E1EFC-4752-4FD7-BD9B-909BBE8C1B25}" type="pres">
      <dgm:prSet presAssocID="{34027887-AEBE-4179-AC1F-985218127B8E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7B1C195-C122-4B90-B24E-51AA5814E964}" type="pres">
      <dgm:prSet presAssocID="{34027887-AEBE-4179-AC1F-985218127B8E}" presName="spaceRect" presStyleCnt="0"/>
      <dgm:spPr/>
    </dgm:pt>
    <dgm:pt modelId="{CB9927E1-EC9F-4045-B41E-779B016BE270}" type="pres">
      <dgm:prSet presAssocID="{34027887-AEBE-4179-AC1F-985218127B8E}" presName="parTx" presStyleLbl="revTx" presStyleIdx="0" presStyleCnt="2">
        <dgm:presLayoutVars>
          <dgm:chMax val="0"/>
          <dgm:chPref val="0"/>
        </dgm:presLayoutVars>
      </dgm:prSet>
      <dgm:spPr/>
    </dgm:pt>
    <dgm:pt modelId="{153E0396-D724-4D85-BE77-6E5330D6D5EE}" type="pres">
      <dgm:prSet presAssocID="{25F1AF09-A5C7-42CB-8D8D-74720EEAF038}" presName="sibTrans" presStyleCnt="0"/>
      <dgm:spPr/>
    </dgm:pt>
    <dgm:pt modelId="{F84058D2-FA3B-4320-975D-81FF3CB82921}" type="pres">
      <dgm:prSet presAssocID="{5CEBB381-692F-4C0F-A0B3-27B63F40548B}" presName="compNode" presStyleCnt="0"/>
      <dgm:spPr/>
    </dgm:pt>
    <dgm:pt modelId="{0ACDEE1A-6AB2-4832-8685-203072157F4D}" type="pres">
      <dgm:prSet presAssocID="{5CEBB381-692F-4C0F-A0B3-27B63F40548B}" presName="bgRect" presStyleLbl="bgShp" presStyleIdx="1" presStyleCnt="2"/>
      <dgm:spPr/>
    </dgm:pt>
    <dgm:pt modelId="{37951D9E-A75F-47AA-ADC4-E37385ED76DD}" type="pres">
      <dgm:prSet presAssocID="{5CEBB381-692F-4C0F-A0B3-27B63F40548B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CE013D34-2917-4CC6-92FB-2328BF46210C}" type="pres">
      <dgm:prSet presAssocID="{5CEBB381-692F-4C0F-A0B3-27B63F40548B}" presName="spaceRect" presStyleCnt="0"/>
      <dgm:spPr/>
    </dgm:pt>
    <dgm:pt modelId="{2BC2A50D-8BFC-496D-A3B4-5752AF619875}" type="pres">
      <dgm:prSet presAssocID="{5CEBB381-692F-4C0F-A0B3-27B63F40548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DDAF0E01-E61E-4E0F-82E5-0D5276539A05}" type="presOf" srcId="{5CEBB381-692F-4C0F-A0B3-27B63F40548B}" destId="{2BC2A50D-8BFC-496D-A3B4-5752AF619875}" srcOrd="0" destOrd="0" presId="urn:microsoft.com/office/officeart/2018/2/layout/IconVerticalSolidList"/>
    <dgm:cxn modelId="{B1DC085F-AC0E-4803-B3BB-72E4407A25B1}" srcId="{6F7095D3-8A60-42A5-87A7-3306BB0D60FC}" destId="{34027887-AEBE-4179-AC1F-985218127B8E}" srcOrd="0" destOrd="0" parTransId="{E896BE1C-1FA9-4A50-9802-653D445FC65E}" sibTransId="{25F1AF09-A5C7-42CB-8D8D-74720EEAF038}"/>
    <dgm:cxn modelId="{15642A53-C460-4029-BF11-EDD383A8D88A}" type="presOf" srcId="{6F7095D3-8A60-42A5-87A7-3306BB0D60FC}" destId="{71C5289C-04C0-4195-A279-2B7F8B4A3B76}" srcOrd="0" destOrd="0" presId="urn:microsoft.com/office/officeart/2018/2/layout/IconVerticalSolidList"/>
    <dgm:cxn modelId="{BC1D2883-FA00-4A36-B317-25E993959E49}" type="presOf" srcId="{34027887-AEBE-4179-AC1F-985218127B8E}" destId="{CB9927E1-EC9F-4045-B41E-779B016BE270}" srcOrd="0" destOrd="0" presId="urn:microsoft.com/office/officeart/2018/2/layout/IconVerticalSolidList"/>
    <dgm:cxn modelId="{00D70594-ADCB-4871-8FCA-E2A0C5584A33}" srcId="{6F7095D3-8A60-42A5-87A7-3306BB0D60FC}" destId="{5CEBB381-692F-4C0F-A0B3-27B63F40548B}" srcOrd="1" destOrd="0" parTransId="{93C90AF6-94D9-4AE6-8774-F9F9B6EC384E}" sibTransId="{26658AD8-ADE0-47ED-8605-5B4A9BA8E6A2}"/>
    <dgm:cxn modelId="{1828A5DA-72D4-49AE-810B-BD977D9CA97B}" type="presParOf" srcId="{71C5289C-04C0-4195-A279-2B7F8B4A3B76}" destId="{8FD17069-92C4-40EB-B3EC-8B56385C9534}" srcOrd="0" destOrd="0" presId="urn:microsoft.com/office/officeart/2018/2/layout/IconVerticalSolidList"/>
    <dgm:cxn modelId="{0AB764FD-8F46-4A9F-B2B5-615D49FBE83C}" type="presParOf" srcId="{8FD17069-92C4-40EB-B3EC-8B56385C9534}" destId="{59472D40-3AF2-43A8-82EC-51E415BDAA4C}" srcOrd="0" destOrd="0" presId="urn:microsoft.com/office/officeart/2018/2/layout/IconVerticalSolidList"/>
    <dgm:cxn modelId="{EFB65856-978F-4230-BEE0-B7FE90C16876}" type="presParOf" srcId="{8FD17069-92C4-40EB-B3EC-8B56385C9534}" destId="{EC1E1EFC-4752-4FD7-BD9B-909BBE8C1B25}" srcOrd="1" destOrd="0" presId="urn:microsoft.com/office/officeart/2018/2/layout/IconVerticalSolidList"/>
    <dgm:cxn modelId="{A722470B-69D8-4AC2-A61D-5E4A453C48D2}" type="presParOf" srcId="{8FD17069-92C4-40EB-B3EC-8B56385C9534}" destId="{B7B1C195-C122-4B90-B24E-51AA5814E964}" srcOrd="2" destOrd="0" presId="urn:microsoft.com/office/officeart/2018/2/layout/IconVerticalSolidList"/>
    <dgm:cxn modelId="{9120BCD4-BF5A-44DB-9113-D7EC03F5A232}" type="presParOf" srcId="{8FD17069-92C4-40EB-B3EC-8B56385C9534}" destId="{CB9927E1-EC9F-4045-B41E-779B016BE270}" srcOrd="3" destOrd="0" presId="urn:microsoft.com/office/officeart/2018/2/layout/IconVerticalSolidList"/>
    <dgm:cxn modelId="{57B75642-5148-4EB9-BC09-28BFE753FCD0}" type="presParOf" srcId="{71C5289C-04C0-4195-A279-2B7F8B4A3B76}" destId="{153E0396-D724-4D85-BE77-6E5330D6D5EE}" srcOrd="1" destOrd="0" presId="urn:microsoft.com/office/officeart/2018/2/layout/IconVerticalSolidList"/>
    <dgm:cxn modelId="{06CD2056-C5BF-42D2-9318-15958E418F11}" type="presParOf" srcId="{71C5289C-04C0-4195-A279-2B7F8B4A3B76}" destId="{F84058D2-FA3B-4320-975D-81FF3CB82921}" srcOrd="2" destOrd="0" presId="urn:microsoft.com/office/officeart/2018/2/layout/IconVerticalSolidList"/>
    <dgm:cxn modelId="{84E1E6BC-C3EE-4549-B761-0F3BAB3B7883}" type="presParOf" srcId="{F84058D2-FA3B-4320-975D-81FF3CB82921}" destId="{0ACDEE1A-6AB2-4832-8685-203072157F4D}" srcOrd="0" destOrd="0" presId="urn:microsoft.com/office/officeart/2018/2/layout/IconVerticalSolidList"/>
    <dgm:cxn modelId="{BF245D7F-DC33-4994-BCD2-A50D56E5F553}" type="presParOf" srcId="{F84058D2-FA3B-4320-975D-81FF3CB82921}" destId="{37951D9E-A75F-47AA-ADC4-E37385ED76DD}" srcOrd="1" destOrd="0" presId="urn:microsoft.com/office/officeart/2018/2/layout/IconVerticalSolidList"/>
    <dgm:cxn modelId="{596CBCA0-B740-4902-A11E-9D782562E53A}" type="presParOf" srcId="{F84058D2-FA3B-4320-975D-81FF3CB82921}" destId="{CE013D34-2917-4CC6-92FB-2328BF46210C}" srcOrd="2" destOrd="0" presId="urn:microsoft.com/office/officeart/2018/2/layout/IconVerticalSolidList"/>
    <dgm:cxn modelId="{C05C0C53-AF18-4170-AD8F-359633C43FF0}" type="presParOf" srcId="{F84058D2-FA3B-4320-975D-81FF3CB82921}" destId="{2BC2A50D-8BFC-496D-A3B4-5752AF61987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692B1D-0AA8-412A-9E57-C53AC9144461}" type="doc">
      <dgm:prSet loTypeId="urn:microsoft.com/office/officeart/2018/2/layout/IconCircleList" loCatId="icon" qsTypeId="urn:microsoft.com/office/officeart/2005/8/quickstyle/simple1#118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898E2B4-B559-4DE6-B09C-25B1BD5054CB}">
      <dgm:prSet/>
      <dgm:spPr/>
      <dgm:t>
        <a:bodyPr/>
        <a:lstStyle/>
        <a:p>
          <a:r>
            <a:rPr lang="en-US"/>
            <a:t>Pipeline cadence:</a:t>
          </a:r>
        </a:p>
      </dgm:t>
    </dgm:pt>
    <dgm:pt modelId="{2BBFDC81-2265-4AF9-BFA7-7D4EFE4FC7D6}" type="parTrans" cxnId="{D993E8B1-8377-49A9-90BE-33922D13FD55}">
      <dgm:prSet/>
      <dgm:spPr/>
      <dgm:t>
        <a:bodyPr/>
        <a:lstStyle/>
        <a:p>
          <a:endParaRPr lang="en-US"/>
        </a:p>
      </dgm:t>
    </dgm:pt>
    <dgm:pt modelId="{B0827C2C-BC1E-40A2-9918-28AC09FD9CF5}" type="sibTrans" cxnId="{D993E8B1-8377-49A9-90BE-33922D13FD55}">
      <dgm:prSet/>
      <dgm:spPr/>
      <dgm:t>
        <a:bodyPr/>
        <a:lstStyle/>
        <a:p>
          <a:endParaRPr lang="en-US"/>
        </a:p>
      </dgm:t>
    </dgm:pt>
    <dgm:pt modelId="{55DA7AAA-35CC-4BDC-9823-CE300994350B}">
      <dgm:prSet/>
      <dgm:spPr/>
      <dgm:t>
        <a:bodyPr/>
        <a:lstStyle/>
        <a:p>
          <a:r>
            <a:rPr lang="en-US"/>
            <a:t>Touch every file closing in the next 30 days 2-3 times a week, document each touch, and escalate early when a milestone is at risk.</a:t>
          </a:r>
        </a:p>
      </dgm:t>
    </dgm:pt>
    <dgm:pt modelId="{F50962DD-71D4-443D-94A2-4BF9E582C869}" type="parTrans" cxnId="{DEBD5229-94CB-40C0-9BB6-78BFBD83C1EF}">
      <dgm:prSet/>
      <dgm:spPr/>
      <dgm:t>
        <a:bodyPr/>
        <a:lstStyle/>
        <a:p>
          <a:endParaRPr lang="en-US"/>
        </a:p>
      </dgm:t>
    </dgm:pt>
    <dgm:pt modelId="{9C864C9B-B79A-4C37-80EB-91F93B6CD815}" type="sibTrans" cxnId="{DEBD5229-94CB-40C0-9BB6-78BFBD83C1EF}">
      <dgm:prSet/>
      <dgm:spPr/>
      <dgm:t>
        <a:bodyPr/>
        <a:lstStyle/>
        <a:p>
          <a:endParaRPr lang="en-US"/>
        </a:p>
      </dgm:t>
    </dgm:pt>
    <dgm:pt modelId="{FFAAE4D1-B924-4F89-849A-A74B984FD2FF}" type="pres">
      <dgm:prSet presAssocID="{9E692B1D-0AA8-412A-9E57-C53AC9144461}" presName="root" presStyleCnt="0">
        <dgm:presLayoutVars>
          <dgm:dir/>
          <dgm:resizeHandles val="exact"/>
        </dgm:presLayoutVars>
      </dgm:prSet>
      <dgm:spPr/>
    </dgm:pt>
    <dgm:pt modelId="{8AF89A2D-41AF-4657-8086-BE6FE064E50C}" type="pres">
      <dgm:prSet presAssocID="{9E692B1D-0AA8-412A-9E57-C53AC9144461}" presName="container" presStyleCnt="0">
        <dgm:presLayoutVars>
          <dgm:dir/>
          <dgm:resizeHandles val="exact"/>
        </dgm:presLayoutVars>
      </dgm:prSet>
      <dgm:spPr/>
    </dgm:pt>
    <dgm:pt modelId="{20C9EA83-DA75-4ED6-A78B-01603588FEB3}" type="pres">
      <dgm:prSet presAssocID="{B898E2B4-B559-4DE6-B09C-25B1BD5054CB}" presName="compNode" presStyleCnt="0"/>
      <dgm:spPr/>
    </dgm:pt>
    <dgm:pt modelId="{215B5A57-06F8-4A68-9BE7-5D81DC1A7727}" type="pres">
      <dgm:prSet presAssocID="{B898E2B4-B559-4DE6-B09C-25B1BD5054CB}" presName="iconBgRect" presStyleLbl="bgShp" presStyleIdx="0" presStyleCnt="2"/>
      <dgm:spPr/>
    </dgm:pt>
    <dgm:pt modelId="{649A4FC1-7193-44D0-B0D1-94349BF5B840}" type="pres">
      <dgm:prSet presAssocID="{B898E2B4-B559-4DE6-B09C-25B1BD5054CB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42EE3A90-231E-413C-83FF-6BA2595004FD}" type="pres">
      <dgm:prSet presAssocID="{B898E2B4-B559-4DE6-B09C-25B1BD5054CB}" presName="spaceRect" presStyleCnt="0"/>
      <dgm:spPr/>
    </dgm:pt>
    <dgm:pt modelId="{299ABE5B-75F9-47E0-BFD1-AC25392B2CF2}" type="pres">
      <dgm:prSet presAssocID="{B898E2B4-B559-4DE6-B09C-25B1BD5054CB}" presName="textRect" presStyleLbl="revTx" presStyleIdx="0" presStyleCnt="2">
        <dgm:presLayoutVars>
          <dgm:chMax val="1"/>
          <dgm:chPref val="1"/>
        </dgm:presLayoutVars>
      </dgm:prSet>
      <dgm:spPr/>
    </dgm:pt>
    <dgm:pt modelId="{C04622A8-2488-4797-BC23-15417AA734DC}" type="pres">
      <dgm:prSet presAssocID="{B0827C2C-BC1E-40A2-9918-28AC09FD9CF5}" presName="sibTrans" presStyleLbl="sibTrans2D1" presStyleIdx="0" presStyleCnt="0"/>
      <dgm:spPr/>
    </dgm:pt>
    <dgm:pt modelId="{1E1C53F1-D069-4A1D-AEFC-16C01F123750}" type="pres">
      <dgm:prSet presAssocID="{55DA7AAA-35CC-4BDC-9823-CE300994350B}" presName="compNode" presStyleCnt="0"/>
      <dgm:spPr/>
    </dgm:pt>
    <dgm:pt modelId="{3E6BC8C6-E9D7-421E-A30D-9DBB6A66C4B9}" type="pres">
      <dgm:prSet presAssocID="{55DA7AAA-35CC-4BDC-9823-CE300994350B}" presName="iconBgRect" presStyleLbl="bgShp" presStyleIdx="1" presStyleCnt="2"/>
      <dgm:spPr/>
    </dgm:pt>
    <dgm:pt modelId="{E55F5C8C-4BFF-4F03-BBEB-550D1B1697EF}" type="pres">
      <dgm:prSet presAssocID="{55DA7AAA-35CC-4BDC-9823-CE300994350B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3A166384-0911-4652-A50D-81D826C7C937}" type="pres">
      <dgm:prSet presAssocID="{55DA7AAA-35CC-4BDC-9823-CE300994350B}" presName="spaceRect" presStyleCnt="0"/>
      <dgm:spPr/>
    </dgm:pt>
    <dgm:pt modelId="{D2C3912A-7749-40FA-9AB4-5C40E8B3EAE0}" type="pres">
      <dgm:prSet presAssocID="{55DA7AAA-35CC-4BDC-9823-CE300994350B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C1853612-3647-41F4-82EB-5E5CC9491424}" type="presOf" srcId="{9E692B1D-0AA8-412A-9E57-C53AC9144461}" destId="{FFAAE4D1-B924-4F89-849A-A74B984FD2FF}" srcOrd="0" destOrd="0" presId="urn:microsoft.com/office/officeart/2018/2/layout/IconCircleList"/>
    <dgm:cxn modelId="{DEBD5229-94CB-40C0-9BB6-78BFBD83C1EF}" srcId="{9E692B1D-0AA8-412A-9E57-C53AC9144461}" destId="{55DA7AAA-35CC-4BDC-9823-CE300994350B}" srcOrd="1" destOrd="0" parTransId="{F50962DD-71D4-443D-94A2-4BF9E582C869}" sibTransId="{9C864C9B-B79A-4C37-80EB-91F93B6CD815}"/>
    <dgm:cxn modelId="{EF8AA8A8-9E70-4611-A04D-BECA4E9AA205}" type="presOf" srcId="{B898E2B4-B559-4DE6-B09C-25B1BD5054CB}" destId="{299ABE5B-75F9-47E0-BFD1-AC25392B2CF2}" srcOrd="0" destOrd="0" presId="urn:microsoft.com/office/officeart/2018/2/layout/IconCircleList"/>
    <dgm:cxn modelId="{D993E8B1-8377-49A9-90BE-33922D13FD55}" srcId="{9E692B1D-0AA8-412A-9E57-C53AC9144461}" destId="{B898E2B4-B559-4DE6-B09C-25B1BD5054CB}" srcOrd="0" destOrd="0" parTransId="{2BBFDC81-2265-4AF9-BFA7-7D4EFE4FC7D6}" sibTransId="{B0827C2C-BC1E-40A2-9918-28AC09FD9CF5}"/>
    <dgm:cxn modelId="{18500ADE-5C57-4F02-ADE5-DE86813BEA47}" type="presOf" srcId="{55DA7AAA-35CC-4BDC-9823-CE300994350B}" destId="{D2C3912A-7749-40FA-9AB4-5C40E8B3EAE0}" srcOrd="0" destOrd="0" presId="urn:microsoft.com/office/officeart/2018/2/layout/IconCircleList"/>
    <dgm:cxn modelId="{FC59A5F9-6519-4620-81B1-68CA870851BB}" type="presOf" srcId="{B0827C2C-BC1E-40A2-9918-28AC09FD9CF5}" destId="{C04622A8-2488-4797-BC23-15417AA734DC}" srcOrd="0" destOrd="0" presId="urn:microsoft.com/office/officeart/2018/2/layout/IconCircleList"/>
    <dgm:cxn modelId="{1F9DAF55-ACCC-423E-9074-96C7D1AFD0B9}" type="presParOf" srcId="{FFAAE4D1-B924-4F89-849A-A74B984FD2FF}" destId="{8AF89A2D-41AF-4657-8086-BE6FE064E50C}" srcOrd="0" destOrd="0" presId="urn:microsoft.com/office/officeart/2018/2/layout/IconCircleList"/>
    <dgm:cxn modelId="{095FB202-FF69-4AE8-ABEB-1B2FF2B67AC5}" type="presParOf" srcId="{8AF89A2D-41AF-4657-8086-BE6FE064E50C}" destId="{20C9EA83-DA75-4ED6-A78B-01603588FEB3}" srcOrd="0" destOrd="0" presId="urn:microsoft.com/office/officeart/2018/2/layout/IconCircleList"/>
    <dgm:cxn modelId="{7C178A5B-D386-4EBF-88B3-0A4AD5E87958}" type="presParOf" srcId="{20C9EA83-DA75-4ED6-A78B-01603588FEB3}" destId="{215B5A57-06F8-4A68-9BE7-5D81DC1A7727}" srcOrd="0" destOrd="0" presId="urn:microsoft.com/office/officeart/2018/2/layout/IconCircleList"/>
    <dgm:cxn modelId="{039C88A8-5E4D-4EEF-9EC6-04FA57439EFB}" type="presParOf" srcId="{20C9EA83-DA75-4ED6-A78B-01603588FEB3}" destId="{649A4FC1-7193-44D0-B0D1-94349BF5B840}" srcOrd="1" destOrd="0" presId="urn:microsoft.com/office/officeart/2018/2/layout/IconCircleList"/>
    <dgm:cxn modelId="{251C2C57-F07D-4B0B-BAE4-12C1F01686A3}" type="presParOf" srcId="{20C9EA83-DA75-4ED6-A78B-01603588FEB3}" destId="{42EE3A90-231E-413C-83FF-6BA2595004FD}" srcOrd="2" destOrd="0" presId="urn:microsoft.com/office/officeart/2018/2/layout/IconCircleList"/>
    <dgm:cxn modelId="{E90E6A00-814F-472E-9104-6143E1BDD6FF}" type="presParOf" srcId="{20C9EA83-DA75-4ED6-A78B-01603588FEB3}" destId="{299ABE5B-75F9-47E0-BFD1-AC25392B2CF2}" srcOrd="3" destOrd="0" presId="urn:microsoft.com/office/officeart/2018/2/layout/IconCircleList"/>
    <dgm:cxn modelId="{BB3CA1F2-D8F6-4A08-A58B-0193EAA56AE9}" type="presParOf" srcId="{8AF89A2D-41AF-4657-8086-BE6FE064E50C}" destId="{C04622A8-2488-4797-BC23-15417AA734DC}" srcOrd="1" destOrd="0" presId="urn:microsoft.com/office/officeart/2018/2/layout/IconCircleList"/>
    <dgm:cxn modelId="{F44DB058-9AE0-44FF-ABE5-7EAF0636CEFF}" type="presParOf" srcId="{8AF89A2D-41AF-4657-8086-BE6FE064E50C}" destId="{1E1C53F1-D069-4A1D-AEFC-16C01F123750}" srcOrd="2" destOrd="0" presId="urn:microsoft.com/office/officeart/2018/2/layout/IconCircleList"/>
    <dgm:cxn modelId="{0AB33E76-898B-428A-B6F1-A2F588BF1D95}" type="presParOf" srcId="{1E1C53F1-D069-4A1D-AEFC-16C01F123750}" destId="{3E6BC8C6-E9D7-421E-A30D-9DBB6A66C4B9}" srcOrd="0" destOrd="0" presId="urn:microsoft.com/office/officeart/2018/2/layout/IconCircleList"/>
    <dgm:cxn modelId="{D6895F61-D768-485A-8279-54A64B6B7978}" type="presParOf" srcId="{1E1C53F1-D069-4A1D-AEFC-16C01F123750}" destId="{E55F5C8C-4BFF-4F03-BBEB-550D1B1697EF}" srcOrd="1" destOrd="0" presId="urn:microsoft.com/office/officeart/2018/2/layout/IconCircleList"/>
    <dgm:cxn modelId="{150B6014-1790-4374-8492-B5FC683CF761}" type="presParOf" srcId="{1E1C53F1-D069-4A1D-AEFC-16C01F123750}" destId="{3A166384-0911-4652-A50D-81D826C7C937}" srcOrd="2" destOrd="0" presId="urn:microsoft.com/office/officeart/2018/2/layout/IconCircleList"/>
    <dgm:cxn modelId="{B6A47194-F733-4BCA-BA4F-FBCD3A66CCF9}" type="presParOf" srcId="{1E1C53F1-D069-4A1D-AEFC-16C01F123750}" destId="{D2C3912A-7749-40FA-9AB4-5C40E8B3EAE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AD70CF-4DDA-4735-B167-2E6AC4FEBFDD}">
      <dsp:nvSpPr>
        <dsp:cNvPr id="0" name=""/>
        <dsp:cNvSpPr/>
      </dsp:nvSpPr>
      <dsp:spPr>
        <a:xfrm>
          <a:off x="0" y="2986270"/>
          <a:ext cx="5115491" cy="195931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Complete the initial review within 1-3 days of assignment, then submit to UW with the needs list sent to the borrower the same day.</a:t>
          </a:r>
        </a:p>
      </dsp:txBody>
      <dsp:txXfrm>
        <a:off x="0" y="2986270"/>
        <a:ext cx="5115491" cy="1959316"/>
      </dsp:txXfrm>
    </dsp:sp>
    <dsp:sp modelId="{394CF694-F801-4D25-98C3-660E84198895}">
      <dsp:nvSpPr>
        <dsp:cNvPr id="0" name=""/>
        <dsp:cNvSpPr/>
      </dsp:nvSpPr>
      <dsp:spPr>
        <a:xfrm rot="10800000">
          <a:off x="0" y="2231"/>
          <a:ext cx="5115491" cy="3013428"/>
        </a:xfrm>
        <a:prstGeom prst="upArrowCallou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Rush files closing in 21 days or less: </a:t>
          </a:r>
        </a:p>
      </dsp:txBody>
      <dsp:txXfrm rot="10800000">
        <a:off x="0" y="2231"/>
        <a:ext cx="5115491" cy="19580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36834-ED91-4044-8A20-C58279E65447}">
      <dsp:nvSpPr>
        <dsp:cNvPr id="0" name=""/>
        <dsp:cNvSpPr/>
      </dsp:nvSpPr>
      <dsp:spPr>
        <a:xfrm>
          <a:off x="2590381" y="1571746"/>
          <a:ext cx="91440" cy="5738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4037"/>
              </a:lnTo>
              <a:lnTo>
                <a:pt x="55449" y="304037"/>
              </a:lnTo>
              <a:lnTo>
                <a:pt x="55449" y="57387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20987" y="1855667"/>
        <a:ext cx="30227" cy="6031"/>
      </dsp:txXfrm>
    </dsp:sp>
    <dsp:sp modelId="{9EBAC3AF-6BB6-4186-9A05-1B61D4249989}">
      <dsp:nvSpPr>
        <dsp:cNvPr id="0" name=""/>
        <dsp:cNvSpPr/>
      </dsp:nvSpPr>
      <dsp:spPr>
        <a:xfrm>
          <a:off x="1324813" y="0"/>
          <a:ext cx="2622577" cy="157354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508" tIns="134892" rIns="128508" bIns="134892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Standard files: </a:t>
          </a:r>
        </a:p>
      </dsp:txBody>
      <dsp:txXfrm>
        <a:off x="1324813" y="0"/>
        <a:ext cx="2622577" cy="1573546"/>
      </dsp:txXfrm>
    </dsp:sp>
    <dsp:sp modelId="{35DCBFC3-77AD-41E8-A6FB-1CB02ECB2DD0}">
      <dsp:nvSpPr>
        <dsp:cNvPr id="0" name=""/>
        <dsp:cNvSpPr/>
      </dsp:nvSpPr>
      <dsp:spPr>
        <a:xfrm>
          <a:off x="1334542" y="2178020"/>
          <a:ext cx="2622577" cy="1573546"/>
        </a:xfrm>
        <a:prstGeom prst="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508" tIns="134892" rIns="128508" bIns="134892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Complete the initial review within 3-5 days of assignment, then submit to UW with the needs list sent to the borrower the same day.</a:t>
          </a:r>
        </a:p>
      </dsp:txBody>
      <dsp:txXfrm>
        <a:off x="1334542" y="2178020"/>
        <a:ext cx="2622577" cy="15735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37FF9E-9109-404B-8996-AAE099A1605A}">
      <dsp:nvSpPr>
        <dsp:cNvPr id="0" name=""/>
        <dsp:cNvSpPr/>
      </dsp:nvSpPr>
      <dsp:spPr>
        <a:xfrm>
          <a:off x="2103120" y="1359"/>
          <a:ext cx="8412480" cy="139378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354022" rIns="163225" bIns="354022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Welcome contact: </a:t>
          </a:r>
        </a:p>
      </dsp:txBody>
      <dsp:txXfrm>
        <a:off x="2103120" y="1359"/>
        <a:ext cx="8412480" cy="1393787"/>
      </dsp:txXfrm>
    </dsp:sp>
    <dsp:sp modelId="{D096E650-5787-46EE-92DB-AA884B2EE156}">
      <dsp:nvSpPr>
        <dsp:cNvPr id="0" name=""/>
        <dsp:cNvSpPr/>
      </dsp:nvSpPr>
      <dsp:spPr>
        <a:xfrm>
          <a:off x="0" y="1359"/>
          <a:ext cx="2103120" cy="13937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137675" rIns="111290" bIns="13767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Welcome</a:t>
          </a:r>
        </a:p>
      </dsp:txBody>
      <dsp:txXfrm>
        <a:off x="0" y="1359"/>
        <a:ext cx="2103120" cy="1393787"/>
      </dsp:txXfrm>
    </dsp:sp>
    <dsp:sp modelId="{612BE60A-9284-48A5-BD4F-E227FB6A3C5E}">
      <dsp:nvSpPr>
        <dsp:cNvPr id="0" name=""/>
        <dsp:cNvSpPr/>
      </dsp:nvSpPr>
      <dsp:spPr>
        <a:xfrm>
          <a:off x="2103120" y="1478775"/>
          <a:ext cx="8412480" cy="1393787"/>
        </a:xfrm>
        <a:prstGeom prst="rect">
          <a:avLst/>
        </a:prstGeom>
        <a:solidFill>
          <a:schemeClr val="accent5">
            <a:tint val="40000"/>
            <a:alpha val="90000"/>
            <a:hueOff val="-5972333"/>
            <a:satOff val="1333"/>
            <a:lumOff val="20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5972333"/>
              <a:satOff val="1333"/>
              <a:lumOff val="2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354022" rIns="163225" bIns="354022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Send the Welcome email and initial needs list the same day the file goes to UW.</a:t>
          </a:r>
        </a:p>
      </dsp:txBody>
      <dsp:txXfrm>
        <a:off x="2103120" y="1478775"/>
        <a:ext cx="8412480" cy="1393787"/>
      </dsp:txXfrm>
    </dsp:sp>
    <dsp:sp modelId="{82AEAFCF-414F-4E76-87B7-10BE4C1BFD9C}">
      <dsp:nvSpPr>
        <dsp:cNvPr id="0" name=""/>
        <dsp:cNvSpPr/>
      </dsp:nvSpPr>
      <dsp:spPr>
        <a:xfrm>
          <a:off x="0" y="1478775"/>
          <a:ext cx="2103120" cy="1393787"/>
        </a:xfrm>
        <a:prstGeom prst="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137675" rIns="111290" bIns="13767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Send</a:t>
          </a:r>
        </a:p>
      </dsp:txBody>
      <dsp:txXfrm>
        <a:off x="0" y="1478775"/>
        <a:ext cx="2103120" cy="1393787"/>
      </dsp:txXfrm>
    </dsp:sp>
    <dsp:sp modelId="{36BCB749-1E4A-4F8B-AB8C-6B0C16BAD4E8}">
      <dsp:nvSpPr>
        <dsp:cNvPr id="0" name=""/>
        <dsp:cNvSpPr/>
      </dsp:nvSpPr>
      <dsp:spPr>
        <a:xfrm>
          <a:off x="2103120" y="2956190"/>
          <a:ext cx="8412480" cy="1393787"/>
        </a:xfrm>
        <a:prstGeom prst="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354022" rIns="163225" bIns="354022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Follow up with a phone call, and set expectations for documents and timing.</a:t>
          </a:r>
        </a:p>
      </dsp:txBody>
      <dsp:txXfrm>
        <a:off x="2103120" y="2956190"/>
        <a:ext cx="8412480" cy="1393787"/>
      </dsp:txXfrm>
    </dsp:sp>
    <dsp:sp modelId="{B039ABBE-3BEF-4D73-9646-DBF4CEF5228A}">
      <dsp:nvSpPr>
        <dsp:cNvPr id="0" name=""/>
        <dsp:cNvSpPr/>
      </dsp:nvSpPr>
      <dsp:spPr>
        <a:xfrm>
          <a:off x="0" y="2956190"/>
          <a:ext cx="2103120" cy="1393787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137675" rIns="111290" bIns="13767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Follow up</a:t>
          </a:r>
        </a:p>
      </dsp:txBody>
      <dsp:txXfrm>
        <a:off x="0" y="2956190"/>
        <a:ext cx="2103120" cy="13937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7D2839-F897-4E51-A6EE-BD38FFFF5720}">
      <dsp:nvSpPr>
        <dsp:cNvPr id="0" name=""/>
        <dsp:cNvSpPr/>
      </dsp:nvSpPr>
      <dsp:spPr>
        <a:xfrm>
          <a:off x="0" y="591384"/>
          <a:ext cx="4977578" cy="10917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CBA2BE-9730-43E7-9F33-96B8E42179F6}">
      <dsp:nvSpPr>
        <dsp:cNvPr id="0" name=""/>
        <dsp:cNvSpPr/>
      </dsp:nvSpPr>
      <dsp:spPr>
        <a:xfrm>
          <a:off x="330265" y="837036"/>
          <a:ext cx="600482" cy="60048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49AA77-7948-418A-92A5-1C1C698D4001}">
      <dsp:nvSpPr>
        <dsp:cNvPr id="0" name=""/>
        <dsp:cNvSpPr/>
      </dsp:nvSpPr>
      <dsp:spPr>
        <a:xfrm>
          <a:off x="1261013" y="591384"/>
          <a:ext cx="3716564" cy="1091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547" tIns="115547" rIns="115547" bIns="115547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Email standard: </a:t>
          </a:r>
        </a:p>
      </dsp:txBody>
      <dsp:txXfrm>
        <a:off x="1261013" y="591384"/>
        <a:ext cx="3716564" cy="1091786"/>
      </dsp:txXfrm>
    </dsp:sp>
    <dsp:sp modelId="{63E92B45-56F9-4B79-A94D-5BB120D7AA84}">
      <dsp:nvSpPr>
        <dsp:cNvPr id="0" name=""/>
        <dsp:cNvSpPr/>
      </dsp:nvSpPr>
      <dsp:spPr>
        <a:xfrm>
          <a:off x="0" y="1956117"/>
          <a:ext cx="4977578" cy="10917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58769A-AAE5-4B71-9082-EEE75536155F}">
      <dsp:nvSpPr>
        <dsp:cNvPr id="0" name=""/>
        <dsp:cNvSpPr/>
      </dsp:nvSpPr>
      <dsp:spPr>
        <a:xfrm>
          <a:off x="330265" y="2201769"/>
          <a:ext cx="600482" cy="60048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0DF33F-A6FB-4A1D-B86B-09C76EDB8636}">
      <dsp:nvSpPr>
        <dsp:cNvPr id="0" name=""/>
        <dsp:cNvSpPr/>
      </dsp:nvSpPr>
      <dsp:spPr>
        <a:xfrm>
          <a:off x="1261013" y="1956117"/>
          <a:ext cx="3716564" cy="1091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547" tIns="115547" rIns="115547" bIns="115547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Acknowledge every email within 24 hours — even a simple “received, I’ll follow up if I need anything further” — so borrowers and partners are never left waiting.</a:t>
          </a:r>
        </a:p>
      </dsp:txBody>
      <dsp:txXfrm>
        <a:off x="1261013" y="1956117"/>
        <a:ext cx="3716564" cy="10917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72D40-3AF2-43A8-82EC-51E415BDAA4C}">
      <dsp:nvSpPr>
        <dsp:cNvPr id="0" name=""/>
        <dsp:cNvSpPr/>
      </dsp:nvSpPr>
      <dsp:spPr>
        <a:xfrm>
          <a:off x="0" y="707092"/>
          <a:ext cx="5387501" cy="130540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1E1EFC-4752-4FD7-BD9B-909BBE8C1B25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9927E1-EC9F-4045-B41E-779B016BE270}">
      <dsp:nvSpPr>
        <dsp:cNvPr id="0" name=""/>
        <dsp:cNvSpPr/>
      </dsp:nvSpPr>
      <dsp:spPr>
        <a:xfrm>
          <a:off x="1507738" y="707092"/>
          <a:ext cx="3879763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Conditions: </a:t>
          </a:r>
        </a:p>
      </dsp:txBody>
      <dsp:txXfrm>
        <a:off x="1507738" y="707092"/>
        <a:ext cx="3879763" cy="1305401"/>
      </dsp:txXfrm>
    </dsp:sp>
    <dsp:sp modelId="{0ACDEE1A-6AB2-4832-8685-203072157F4D}">
      <dsp:nvSpPr>
        <dsp:cNvPr id="0" name=""/>
        <dsp:cNvSpPr/>
      </dsp:nvSpPr>
      <dsp:spPr>
        <a:xfrm>
          <a:off x="0" y="2338844"/>
          <a:ext cx="5387501" cy="130540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51D9E-A75F-47AA-ADC4-E37385ED76DD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C2A50D-8BFC-496D-A3B4-5752AF619875}">
      <dsp:nvSpPr>
        <dsp:cNvPr id="0" name=""/>
        <dsp:cNvSpPr/>
      </dsp:nvSpPr>
      <dsp:spPr>
        <a:xfrm>
          <a:off x="1507738" y="2338844"/>
          <a:ext cx="3879763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Review every UW decision within 48 hours of disposition, clear what you can in-house, and send the borrower a clear list of what is still outstanding.</a:t>
          </a:r>
        </a:p>
      </dsp:txBody>
      <dsp:txXfrm>
        <a:off x="1507738" y="2338844"/>
        <a:ext cx="3879763" cy="13054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B5A57-06F8-4A68-9BE7-5D81DC1A7727}">
      <dsp:nvSpPr>
        <dsp:cNvPr id="0" name=""/>
        <dsp:cNvSpPr/>
      </dsp:nvSpPr>
      <dsp:spPr>
        <a:xfrm>
          <a:off x="282221" y="1410409"/>
          <a:ext cx="1371985" cy="13719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9A4FC1-7193-44D0-B0D1-94349BF5B840}">
      <dsp:nvSpPr>
        <dsp:cNvPr id="0" name=""/>
        <dsp:cNvSpPr/>
      </dsp:nvSpPr>
      <dsp:spPr>
        <a:xfrm>
          <a:off x="570337" y="1698526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9ABE5B-75F9-47E0-BFD1-AC25392B2CF2}">
      <dsp:nvSpPr>
        <dsp:cNvPr id="0" name=""/>
        <dsp:cNvSpPr/>
      </dsp:nvSpPr>
      <dsp:spPr>
        <a:xfrm>
          <a:off x="1948202" y="141040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Pipeline cadence:</a:t>
          </a:r>
        </a:p>
      </dsp:txBody>
      <dsp:txXfrm>
        <a:off x="1948202" y="1410409"/>
        <a:ext cx="3233964" cy="1371985"/>
      </dsp:txXfrm>
    </dsp:sp>
    <dsp:sp modelId="{3E6BC8C6-E9D7-421E-A30D-9DBB6A66C4B9}">
      <dsp:nvSpPr>
        <dsp:cNvPr id="0" name=""/>
        <dsp:cNvSpPr/>
      </dsp:nvSpPr>
      <dsp:spPr>
        <a:xfrm>
          <a:off x="5745661" y="1410409"/>
          <a:ext cx="1371985" cy="13719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5F5C8C-4BFF-4F03-BBEB-550D1B1697EF}">
      <dsp:nvSpPr>
        <dsp:cNvPr id="0" name=""/>
        <dsp:cNvSpPr/>
      </dsp:nvSpPr>
      <dsp:spPr>
        <a:xfrm>
          <a:off x="6033778" y="1698526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C3912A-7749-40FA-9AB4-5C40E8B3EAE0}">
      <dsp:nvSpPr>
        <dsp:cNvPr id="0" name=""/>
        <dsp:cNvSpPr/>
      </dsp:nvSpPr>
      <dsp:spPr>
        <a:xfrm>
          <a:off x="7411643" y="141040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Touch every file closing in the next 30 days 2-3 times a week, document each touch, and escalate early when a milestone is at risk.</a:t>
          </a:r>
        </a:p>
      </dsp:txBody>
      <dsp:txXfrm>
        <a:off x="7411643" y="1410409"/>
        <a:ext cx="3233964" cy="13719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8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9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1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D656E-058B-38A5-97D9-B4C6BB7FC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1F44AD-3DDC-82DC-8062-B1EFDE741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23490-025E-E2B8-B841-A079E3210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42788-AD7E-49FC-9DE0-B3E0FE12D86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84959-B6A5-D74F-DF91-DA70676BA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5CBEA-6BA6-2EC7-9333-F45FC1CE4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FFAD-5D53-4D20-887C-1F7A757F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775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A9626-705D-C71F-783A-8E801D05E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1F507-7A89-8B38-2393-D54E48E84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4D36C-0561-5F3A-A333-2D14654A1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42788-AD7E-49FC-9DE0-B3E0FE12D86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253DC-9AAE-FEE0-DDCD-31AF1B9EA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94A2E-A850-FBFB-7542-9EF693C11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FFAD-5D53-4D20-887C-1F7A757F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6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10B3D-C574-DD7F-C2C3-01C1DF1A8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B6042-961A-6FDA-907D-EC5A2070D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B5973-E454-C694-FE6C-49AF8AC25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42788-AD7E-49FC-9DE0-B3E0FE12D86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F7BE6-2CD1-845A-AD80-3200F6EF5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8A8F7-3E68-2BCB-8A16-494DC8261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FFAD-5D53-4D20-887C-1F7A757F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47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35ED7-A9BA-CA84-659C-9A620D96B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CF47C-BCA6-8FA8-C624-DBC6E5890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BD8385-7491-40BE-3780-8FA61617E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DCDAC2-70F8-D4B1-41A5-BC8C2E8BD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42788-AD7E-49FC-9DE0-B3E0FE12D86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3856F-69FC-84CE-0CBC-ED9363427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6DF0F-85BE-B5D6-F81C-B4362D708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FFAD-5D53-4D20-887C-1F7A757F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15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589A-FAE5-5B7D-D8E2-5D2D6A570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6DEBB-1870-3843-F662-88F5FF6CD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39438D-FDC8-035E-64BE-31EAD2151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0FDE42-7702-B82B-E50B-E82EAA24E0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743B4F-63FC-E0B9-9931-1A555AF6B0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DE548E-DB2C-A229-3969-9BA78B731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42788-AD7E-49FC-9DE0-B3E0FE12D86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E1FAA3-2A46-46C5-ACBE-43E79A2BC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EDE1AD-7DAC-6890-A922-97D406EB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FFAD-5D53-4D20-887C-1F7A757F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53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0362F-8D9A-7A9D-7F76-868A1F703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AA74A7-7563-9269-6E0D-FE6FBB6C5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42788-AD7E-49FC-9DE0-B3E0FE12D86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8CA2D1-7D3A-7CA7-A281-4CDBC52E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BA48-1ED1-C6AE-A530-3AF35DC96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FFAD-5D53-4D20-887C-1F7A757F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165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7D7FBC-C09E-A1E4-D364-A07CBFD6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42788-AD7E-49FC-9DE0-B3E0FE12D86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AEB558-E799-8284-369C-F44BDF6B9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3F8F6-8F1C-A696-45C2-D1F3DB787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FFAD-5D53-4D20-887C-1F7A757F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13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94804-26E6-FE9E-03E1-CC14BB362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CD97F-1E18-8F8D-B555-A3737FA54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27560-CA3A-335E-5593-4F4079C1E3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6793C2-82A9-413C-383B-81A3E94DA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42788-AD7E-49FC-9DE0-B3E0FE12D86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13482-B895-7CE0-9167-7776AF97B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01710-D7A5-CA96-16A3-921106205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FFAD-5D53-4D20-887C-1F7A757F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3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8B543-91CC-2217-BB90-00F0B3EBD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FE9EFF-1E45-8096-33B5-2F26751151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FA6CF1-468E-19FD-794B-216838B3B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668CF9-DFE0-C376-67AA-90AC9241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42788-AD7E-49FC-9DE0-B3E0FE12D86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EFCF9F-6E32-FE78-77E1-1FD11470C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979ECD-969B-37E9-87FE-BC53D35B1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FFAD-5D53-4D20-887C-1F7A757F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27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6E1FC-83F8-ADFC-B7B0-7AA8F4637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F6FD2F-52BD-FD60-326F-1D20D30C9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232D3-599E-25A7-3083-E82AB99B2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42788-AD7E-49FC-9DE0-B3E0FE12D86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045B6-AAC9-37FC-09AE-C5712FEFF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E8B50-025C-7900-5ACD-0B470348E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FFAD-5D53-4D20-887C-1F7A757F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84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6580F4-A3EF-998E-EDEE-E5B751CE6C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92ED0-6DD7-0778-5963-1110D9EA62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FF36E-117C-1F1F-7DD1-F8083F4FF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42788-AD7E-49FC-9DE0-B3E0FE12D86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B4C90-7048-9606-DBE1-FD8E023C5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531AE-DA9C-44F4-8CC9-8E054C867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FFAD-5D53-4D20-887C-1F7A757F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15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316B5C-06CE-7235-070E-760197F1B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E7EE4D-BC2E-D238-05F1-DFF1DB3F9F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4510B-48FA-768B-A169-ADD73C17F5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A42788-AD7E-49FC-9DE0-B3E0FE12D86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D0526-EFFB-7FD3-2FA9-7F907D9BD0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EB4A4-47AB-9379-3733-F3878CCFD3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20FFAD-5D53-4D20-887C-1F7A757F5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07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0766" y="-146877"/>
            <a:ext cx="12994063" cy="7085101"/>
            <a:chOff x="0" y="0"/>
            <a:chExt cx="5133457" cy="27990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3457" cy="2799053"/>
            </a:xfrm>
            <a:custGeom>
              <a:avLst/>
              <a:gdLst/>
              <a:ahLst/>
              <a:cxnLst/>
              <a:rect l="l" t="t" r="r" b="b"/>
              <a:pathLst>
                <a:path w="5133457" h="2799053">
                  <a:moveTo>
                    <a:pt x="0" y="0"/>
                  </a:moveTo>
                  <a:lnTo>
                    <a:pt x="5133457" y="0"/>
                  </a:lnTo>
                  <a:lnTo>
                    <a:pt x="5133457" y="2799053"/>
                  </a:lnTo>
                  <a:lnTo>
                    <a:pt x="0" y="279905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133457" cy="287525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47"/>
                </a:lnSpc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2521" y="685800"/>
            <a:ext cx="5363745" cy="5486400"/>
            <a:chOff x="0" y="0"/>
            <a:chExt cx="794629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94629" cy="812800"/>
            </a:xfrm>
            <a:custGeom>
              <a:avLst/>
              <a:gdLst/>
              <a:ahLst/>
              <a:cxnLst/>
              <a:rect l="l" t="t" r="r" b="b"/>
              <a:pathLst>
                <a:path w="794629" h="812800">
                  <a:moveTo>
                    <a:pt x="22132" y="0"/>
                  </a:moveTo>
                  <a:lnTo>
                    <a:pt x="772497" y="0"/>
                  </a:lnTo>
                  <a:cubicBezTo>
                    <a:pt x="784720" y="0"/>
                    <a:pt x="794629" y="9909"/>
                    <a:pt x="794629" y="22132"/>
                  </a:cubicBezTo>
                  <a:lnTo>
                    <a:pt x="794629" y="790668"/>
                  </a:lnTo>
                  <a:cubicBezTo>
                    <a:pt x="794629" y="802891"/>
                    <a:pt x="784720" y="812800"/>
                    <a:pt x="772497" y="812800"/>
                  </a:cubicBezTo>
                  <a:lnTo>
                    <a:pt x="22132" y="812800"/>
                  </a:lnTo>
                  <a:cubicBezTo>
                    <a:pt x="9909" y="812800"/>
                    <a:pt x="0" y="802891"/>
                    <a:pt x="0" y="790668"/>
                  </a:cubicBezTo>
                  <a:lnTo>
                    <a:pt x="0" y="22132"/>
                  </a:lnTo>
                  <a:cubicBezTo>
                    <a:pt x="0" y="9909"/>
                    <a:pt x="9909" y="0"/>
                    <a:pt x="22132" y="0"/>
                  </a:cubicBezTo>
                  <a:close/>
                </a:path>
              </a:pathLst>
            </a:custGeom>
            <a:blipFill>
              <a:blip r:embed="rId2"/>
              <a:stretch>
                <a:fillRect l="-26763" r="-2676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195826" y="2446695"/>
            <a:ext cx="4503356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4"/>
              </a:lnSpc>
            </a:pPr>
            <a:r>
              <a:rPr lang="en-US" sz="3466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Velocio</a:t>
            </a:r>
          </a:p>
          <a:p>
            <a:pPr algn="ctr">
              <a:lnSpc>
                <a:spcPts val="3744"/>
              </a:lnSpc>
            </a:pPr>
            <a:r>
              <a:rPr lang="en-US" sz="3466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Processor expectations </a:t>
            </a:r>
          </a:p>
          <a:p>
            <a:pPr algn="ctr">
              <a:lnSpc>
                <a:spcPts val="3744"/>
              </a:lnSpc>
            </a:pPr>
            <a:r>
              <a:rPr lang="en-US" sz="3466" b="1" dirty="0">
                <a:solidFill>
                  <a:srgbClr val="0076A6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and timeline </a:t>
            </a:r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7BD08FCD-C20A-68B2-9524-500913B19E41}"/>
              </a:ext>
            </a:extLst>
          </p:cNvPr>
          <p:cNvSpPr/>
          <p:nvPr/>
        </p:nvSpPr>
        <p:spPr>
          <a:xfrm>
            <a:off x="1969623" y="1724342"/>
            <a:ext cx="3546751" cy="3409315"/>
          </a:xfrm>
          <a:custGeom>
            <a:avLst/>
            <a:gdLst/>
            <a:ahLst/>
            <a:cxnLst/>
            <a:rect l="l" t="t" r="r" b="b"/>
            <a:pathLst>
              <a:path w="3546751" h="3409315">
                <a:moveTo>
                  <a:pt x="0" y="0"/>
                </a:moveTo>
                <a:lnTo>
                  <a:pt x="3546751" y="0"/>
                </a:lnTo>
                <a:lnTo>
                  <a:pt x="3546751" y="3409315"/>
                </a:lnTo>
                <a:lnTo>
                  <a:pt x="0" y="3409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5" r="-405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cover dir="l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F3856E9-4239-4EE7-A372-FDCF4882F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C9CDCF-90F8-42B0-BD0A-794C52688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30095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07D05FE-3FB8-4314-A050-9AB40814D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05" y="-11219"/>
            <a:ext cx="5646974" cy="6483075"/>
            <a:chOff x="-19221" y="0"/>
            <a:chExt cx="5646974" cy="6483075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DDC6C42-DDD5-4105-85F2-9C052563A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FB95E12-4EF0-42F7-BCF9-AD31B4C8E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338F8B2-67A9-4086-9341-7705CAB6F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653AAAF-CCEF-494B-9366-16BB3815A6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4B356D9-49C3-412F-8E03-AC9AE8371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aphicFrame>
        <p:nvGraphicFramePr>
          <p:cNvPr id="22" name="TextBox 2">
            <a:extLst>
              <a:ext uri="{FF2B5EF4-FFF2-40B4-BE49-F238E27FC236}">
                <a16:creationId xmlns:a16="http://schemas.microsoft.com/office/drawing/2014/main" id="{A064F17E-90A0-7FAE-42FE-E4909934D0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5742654"/>
              </p:ext>
            </p:extLst>
          </p:nvPr>
        </p:nvGraphicFramePr>
        <p:xfrm>
          <a:off x="6091238" y="955653"/>
          <a:ext cx="5115491" cy="4947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5858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E7AD7F60-13C0-8E96-5A91-6D733DBB8B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38" r="29650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graphicFrame>
        <p:nvGraphicFramePr>
          <p:cNvPr id="37" name="TextBox 2">
            <a:extLst>
              <a:ext uri="{FF2B5EF4-FFF2-40B4-BE49-F238E27FC236}">
                <a16:creationId xmlns:a16="http://schemas.microsoft.com/office/drawing/2014/main" id="{4F6F24F7-1068-2DCF-214A-8A983010FE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2125232"/>
              </p:ext>
            </p:extLst>
          </p:nvPr>
        </p:nvGraphicFramePr>
        <p:xfrm>
          <a:off x="6495556" y="1552575"/>
          <a:ext cx="5291663" cy="3752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03524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FF2B52FB-5810-C2F4-54B4-1156435B5C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87" b="1374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6" name="TextBox 2">
            <a:extLst>
              <a:ext uri="{FF2B5EF4-FFF2-40B4-BE49-F238E27FC236}">
                <a16:creationId xmlns:a16="http://schemas.microsoft.com/office/drawing/2014/main" id="{3CFC4CD5-6CE0-4A79-B2C6-0F4A2C1019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43891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4529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10650BA-D090-4A23-98E3-B48BBAEA9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630F5FE-1E27-2A4C-6F78-80EB031873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166" r="6869" b="-2"/>
          <a:stretch>
            <a:fillRect/>
          </a:stretch>
        </p:blipFill>
        <p:spPr>
          <a:xfrm>
            <a:off x="-9527" y="3725"/>
            <a:ext cx="5846165" cy="685054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FFB939B9-73CE-4644-87BB-72AEBF00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9527" y="-6558"/>
            <a:ext cx="6254832" cy="6874766"/>
            <a:chOff x="-9149" y="3725"/>
            <a:chExt cx="6254832" cy="688720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5F2A0CF-7879-4629-AC2B-4069D77A3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38645"/>
              <a:ext cx="5933139" cy="6387893"/>
            </a:xfrm>
            <a:custGeom>
              <a:avLst/>
              <a:gdLst>
                <a:gd name="connsiteX0" fmla="*/ 5852909 w 5933139"/>
                <a:gd name="connsiteY0" fmla="*/ 2469528 h 6335678"/>
                <a:gd name="connsiteX1" fmla="*/ 5830799 w 5933139"/>
                <a:gd name="connsiteY1" fmla="*/ 2394015 h 6335678"/>
                <a:gd name="connsiteX2" fmla="*/ 5805878 w 5933139"/>
                <a:gd name="connsiteY2" fmla="*/ 2319439 h 6335678"/>
                <a:gd name="connsiteX3" fmla="*/ 5778708 w 5933139"/>
                <a:gd name="connsiteY3" fmla="*/ 2245800 h 6335678"/>
                <a:gd name="connsiteX4" fmla="*/ 5652978 w 5933139"/>
                <a:gd name="connsiteY4" fmla="*/ 1959675 h 6335678"/>
                <a:gd name="connsiteX5" fmla="*/ 5327691 w 5933139"/>
                <a:gd name="connsiteY5" fmla="*/ 1432958 h 6335678"/>
                <a:gd name="connsiteX6" fmla="*/ 4921458 w 5933139"/>
                <a:gd name="connsiteY6" fmla="*/ 973322 h 6335678"/>
                <a:gd name="connsiteX7" fmla="*/ 4450018 w 5933139"/>
                <a:gd name="connsiteY7" fmla="*/ 586764 h 6335678"/>
                <a:gd name="connsiteX8" fmla="*/ 4193311 w 5933139"/>
                <a:gd name="connsiteY8" fmla="*/ 423558 h 6335678"/>
                <a:gd name="connsiteX9" fmla="*/ 3924237 w 5933139"/>
                <a:gd name="connsiteY9" fmla="*/ 281901 h 6335678"/>
                <a:gd name="connsiteX10" fmla="*/ 3352175 w 5933139"/>
                <a:gd name="connsiteY10" fmla="*/ 75786 h 6335678"/>
                <a:gd name="connsiteX11" fmla="*/ 3051997 w 5933139"/>
                <a:gd name="connsiteY11" fmla="*/ 19011 h 6335678"/>
                <a:gd name="connsiteX12" fmla="*/ 2745823 w 5933139"/>
                <a:gd name="connsiteY12" fmla="*/ 86 h 6335678"/>
                <a:gd name="connsiteX13" fmla="*/ 2141720 w 5933139"/>
                <a:gd name="connsiteY13" fmla="*/ 55550 h 6335678"/>
                <a:gd name="connsiteX14" fmla="*/ 1551295 w 5933139"/>
                <a:gd name="connsiteY14" fmla="*/ 216319 h 6335678"/>
                <a:gd name="connsiteX15" fmla="*/ 1001718 w 5933139"/>
                <a:gd name="connsiteY15" fmla="*/ 498134 h 6335678"/>
                <a:gd name="connsiteX16" fmla="*/ 754755 w 5933139"/>
                <a:gd name="connsiteY16" fmla="*/ 685886 h 6335678"/>
                <a:gd name="connsiteX17" fmla="*/ 533462 w 5933139"/>
                <a:gd name="connsiteY17" fmla="*/ 903056 h 6335678"/>
                <a:gd name="connsiteX18" fmla="*/ 0 w 5933139"/>
                <a:gd name="connsiteY18" fmla="*/ 1646568 h 6335678"/>
                <a:gd name="connsiteX19" fmla="*/ 0 w 5933139"/>
                <a:gd name="connsiteY19" fmla="*/ 4709059 h 6335678"/>
                <a:gd name="connsiteX20" fmla="*/ 120671 w 5933139"/>
                <a:gd name="connsiteY20" fmla="*/ 4907491 h 6335678"/>
                <a:gd name="connsiteX21" fmla="*/ 507979 w 5933139"/>
                <a:gd name="connsiteY21" fmla="*/ 5384178 h 6335678"/>
                <a:gd name="connsiteX22" fmla="*/ 972112 w 5933139"/>
                <a:gd name="connsiteY22" fmla="*/ 5778607 h 6335678"/>
                <a:gd name="connsiteX23" fmla="*/ 1229943 w 5933139"/>
                <a:gd name="connsiteY23" fmla="*/ 5939939 h 6335678"/>
                <a:gd name="connsiteX24" fmla="*/ 1502389 w 5933139"/>
                <a:gd name="connsiteY24" fmla="*/ 6073913 h 6335678"/>
                <a:gd name="connsiteX25" fmla="*/ 2673870 w 5933139"/>
                <a:gd name="connsiteY25" fmla="*/ 6333993 h 6335678"/>
                <a:gd name="connsiteX26" fmla="*/ 2749196 w 5933139"/>
                <a:gd name="connsiteY26" fmla="*/ 6335679 h 6335678"/>
                <a:gd name="connsiteX27" fmla="*/ 2787983 w 5933139"/>
                <a:gd name="connsiteY27" fmla="*/ 6335492 h 6335678"/>
                <a:gd name="connsiteX28" fmla="*/ 2826770 w 5933139"/>
                <a:gd name="connsiteY28" fmla="*/ 6334368 h 6335678"/>
                <a:gd name="connsiteX29" fmla="*/ 2981918 w 5933139"/>
                <a:gd name="connsiteY29" fmla="*/ 6319939 h 6335678"/>
                <a:gd name="connsiteX30" fmla="*/ 3285282 w 5933139"/>
                <a:gd name="connsiteY30" fmla="*/ 6241803 h 6335678"/>
                <a:gd name="connsiteX31" fmla="*/ 3566347 w 5933139"/>
                <a:gd name="connsiteY31" fmla="*/ 6104831 h 6335678"/>
                <a:gd name="connsiteX32" fmla="*/ 3818369 w 5933139"/>
                <a:gd name="connsiteY32" fmla="*/ 5926823 h 6335678"/>
                <a:gd name="connsiteX33" fmla="*/ 4044908 w 5933139"/>
                <a:gd name="connsiteY33" fmla="*/ 5726329 h 6335678"/>
                <a:gd name="connsiteX34" fmla="*/ 4151151 w 5933139"/>
                <a:gd name="connsiteY34" fmla="*/ 5622147 h 6335678"/>
                <a:gd name="connsiteX35" fmla="*/ 4253834 w 5933139"/>
                <a:gd name="connsiteY35" fmla="*/ 5516841 h 6335678"/>
                <a:gd name="connsiteX36" fmla="*/ 4452453 w 5933139"/>
                <a:gd name="connsiteY36" fmla="*/ 5306979 h 6335678"/>
                <a:gd name="connsiteX37" fmla="*/ 4548578 w 5933139"/>
                <a:gd name="connsiteY37" fmla="*/ 5202797 h 6335678"/>
                <a:gd name="connsiteX38" fmla="*/ 4596546 w 5933139"/>
                <a:gd name="connsiteY38" fmla="*/ 5151456 h 6335678"/>
                <a:gd name="connsiteX39" fmla="*/ 4643016 w 5933139"/>
                <a:gd name="connsiteY39" fmla="*/ 5103300 h 6335678"/>
                <a:gd name="connsiteX40" fmla="*/ 4739515 w 5933139"/>
                <a:gd name="connsiteY40" fmla="*/ 5013172 h 6335678"/>
                <a:gd name="connsiteX41" fmla="*/ 4842198 w 5933139"/>
                <a:gd name="connsiteY41" fmla="*/ 4930164 h 6335678"/>
                <a:gd name="connsiteX42" fmla="*/ 5071360 w 5933139"/>
                <a:gd name="connsiteY42" fmla="*/ 4780449 h 6335678"/>
                <a:gd name="connsiteX43" fmla="*/ 5332001 w 5933139"/>
                <a:gd name="connsiteY43" fmla="*/ 4615932 h 6335678"/>
                <a:gd name="connsiteX44" fmla="*/ 5397396 w 5933139"/>
                <a:gd name="connsiteY44" fmla="*/ 4563655 h 6335678"/>
                <a:gd name="connsiteX45" fmla="*/ 5459417 w 5933139"/>
                <a:gd name="connsiteY45" fmla="*/ 4505380 h 6335678"/>
                <a:gd name="connsiteX46" fmla="*/ 5567159 w 5933139"/>
                <a:gd name="connsiteY46" fmla="*/ 4374029 h 6335678"/>
                <a:gd name="connsiteX47" fmla="*/ 5651292 w 5933139"/>
                <a:gd name="connsiteY47" fmla="*/ 4231810 h 6335678"/>
                <a:gd name="connsiteX48" fmla="*/ 5716686 w 5933139"/>
                <a:gd name="connsiteY48" fmla="*/ 4085655 h 6335678"/>
                <a:gd name="connsiteX49" fmla="*/ 5820681 w 5933139"/>
                <a:gd name="connsiteY49" fmla="*/ 3791848 h 6335678"/>
                <a:gd name="connsiteX50" fmla="*/ 5898629 w 5933139"/>
                <a:gd name="connsiteY50" fmla="*/ 3487922 h 6335678"/>
                <a:gd name="connsiteX51" fmla="*/ 5932170 w 5933139"/>
                <a:gd name="connsiteY51" fmla="*/ 3174066 h 6335678"/>
                <a:gd name="connsiteX52" fmla="*/ 5872209 w 5933139"/>
                <a:gd name="connsiteY52" fmla="*/ 2545978 h 6335678"/>
                <a:gd name="connsiteX53" fmla="*/ 5852909 w 5933139"/>
                <a:gd name="connsiteY53" fmla="*/ 2469528 h 6335678"/>
                <a:gd name="connsiteX54" fmla="*/ 5507386 w 5933139"/>
                <a:gd name="connsiteY54" fmla="*/ 3724580 h 6335678"/>
                <a:gd name="connsiteX55" fmla="*/ 5453609 w 5933139"/>
                <a:gd name="connsiteY55" fmla="*/ 3989906 h 6335678"/>
                <a:gd name="connsiteX56" fmla="*/ 5344181 w 5933139"/>
                <a:gd name="connsiteY56" fmla="*/ 4220380 h 6335678"/>
                <a:gd name="connsiteX57" fmla="*/ 5171419 w 5933139"/>
                <a:gd name="connsiteY57" fmla="*/ 4388644 h 6335678"/>
                <a:gd name="connsiteX58" fmla="*/ 5057868 w 5933139"/>
                <a:gd name="connsiteY58" fmla="*/ 4453851 h 6335678"/>
                <a:gd name="connsiteX59" fmla="*/ 4930265 w 5933139"/>
                <a:gd name="connsiteY59" fmla="*/ 4516810 h 6335678"/>
                <a:gd name="connsiteX60" fmla="*/ 4660067 w 5933139"/>
                <a:gd name="connsiteY60" fmla="*/ 4664276 h 6335678"/>
                <a:gd name="connsiteX61" fmla="*/ 4408794 w 5933139"/>
                <a:gd name="connsiteY61" fmla="*/ 4857836 h 6335678"/>
                <a:gd name="connsiteX62" fmla="*/ 4352207 w 5933139"/>
                <a:gd name="connsiteY62" fmla="*/ 4911988 h 6335678"/>
                <a:gd name="connsiteX63" fmla="*/ 4299366 w 5933139"/>
                <a:gd name="connsiteY63" fmla="*/ 4965390 h 6335678"/>
                <a:gd name="connsiteX64" fmla="*/ 4197621 w 5933139"/>
                <a:gd name="connsiteY64" fmla="*/ 5074257 h 6335678"/>
                <a:gd name="connsiteX65" fmla="*/ 4008744 w 5933139"/>
                <a:gd name="connsiteY65" fmla="*/ 5297985 h 6335678"/>
                <a:gd name="connsiteX66" fmla="*/ 3917304 w 5933139"/>
                <a:gd name="connsiteY66" fmla="*/ 5409100 h 6335678"/>
                <a:gd name="connsiteX67" fmla="*/ 3826052 w 5933139"/>
                <a:gd name="connsiteY67" fmla="*/ 5518153 h 6335678"/>
                <a:gd name="connsiteX68" fmla="*/ 3637925 w 5933139"/>
                <a:gd name="connsiteY68" fmla="*/ 5725017 h 6335678"/>
                <a:gd name="connsiteX69" fmla="*/ 3433497 w 5933139"/>
                <a:gd name="connsiteY69" fmla="*/ 5906586 h 6335678"/>
                <a:gd name="connsiteX70" fmla="*/ 3204522 w 5933139"/>
                <a:gd name="connsiteY70" fmla="*/ 6046744 h 6335678"/>
                <a:gd name="connsiteX71" fmla="*/ 2950439 w 5933139"/>
                <a:gd name="connsiteY71" fmla="*/ 6129190 h 6335678"/>
                <a:gd name="connsiteX72" fmla="*/ 2816839 w 5933139"/>
                <a:gd name="connsiteY72" fmla="*/ 6146428 h 6335678"/>
                <a:gd name="connsiteX73" fmla="*/ 2749009 w 5933139"/>
                <a:gd name="connsiteY73" fmla="*/ 6149051 h 6335678"/>
                <a:gd name="connsiteX74" fmla="*/ 2678930 w 5933139"/>
                <a:gd name="connsiteY74" fmla="*/ 6148677 h 6335678"/>
                <a:gd name="connsiteX75" fmla="*/ 2125793 w 5933139"/>
                <a:gd name="connsiteY75" fmla="*/ 6065481 h 6335678"/>
                <a:gd name="connsiteX76" fmla="*/ 1610506 w 5933139"/>
                <a:gd name="connsiteY76" fmla="*/ 5851310 h 6335678"/>
                <a:gd name="connsiteX77" fmla="*/ 1373099 w 5933139"/>
                <a:gd name="connsiteY77" fmla="*/ 5706279 h 6335678"/>
                <a:gd name="connsiteX78" fmla="*/ 1315949 w 5933139"/>
                <a:gd name="connsiteY78" fmla="*/ 5666743 h 6335678"/>
                <a:gd name="connsiteX79" fmla="*/ 1259923 w 5933139"/>
                <a:gd name="connsiteY79" fmla="*/ 5625894 h 6335678"/>
                <a:gd name="connsiteX80" fmla="*/ 1204647 w 5933139"/>
                <a:gd name="connsiteY80" fmla="*/ 5583922 h 6335678"/>
                <a:gd name="connsiteX81" fmla="*/ 1150308 w 5933139"/>
                <a:gd name="connsiteY81" fmla="*/ 5540826 h 6335678"/>
                <a:gd name="connsiteX82" fmla="*/ 751569 w 5933139"/>
                <a:gd name="connsiteY82" fmla="*/ 5158015 h 6335678"/>
                <a:gd name="connsiteX83" fmla="*/ 663315 w 5933139"/>
                <a:gd name="connsiteY83" fmla="*/ 5052146 h 6335678"/>
                <a:gd name="connsiteX84" fmla="*/ 580869 w 5933139"/>
                <a:gd name="connsiteY84" fmla="*/ 4942718 h 6335678"/>
                <a:gd name="connsiteX85" fmla="*/ 432279 w 5933139"/>
                <a:gd name="connsiteY85" fmla="*/ 4713369 h 6335678"/>
                <a:gd name="connsiteX86" fmla="*/ 205553 w 5933139"/>
                <a:gd name="connsiteY86" fmla="*/ 4219443 h 6335678"/>
                <a:gd name="connsiteX87" fmla="*/ 79448 w 5933139"/>
                <a:gd name="connsiteY87" fmla="*/ 3693850 h 6335678"/>
                <a:gd name="connsiteX88" fmla="*/ 53590 w 5933139"/>
                <a:gd name="connsiteY88" fmla="*/ 3425339 h 6335678"/>
                <a:gd name="connsiteX89" fmla="*/ 49655 w 5933139"/>
                <a:gd name="connsiteY89" fmla="*/ 3155890 h 6335678"/>
                <a:gd name="connsiteX90" fmla="*/ 67830 w 5933139"/>
                <a:gd name="connsiteY90" fmla="*/ 2886817 h 6335678"/>
                <a:gd name="connsiteX91" fmla="*/ 108679 w 5933139"/>
                <a:gd name="connsiteY91" fmla="*/ 2619992 h 6335678"/>
                <a:gd name="connsiteX92" fmla="*/ 263077 w 5933139"/>
                <a:gd name="connsiteY92" fmla="*/ 2101520 h 6335678"/>
                <a:gd name="connsiteX93" fmla="*/ 837575 w 5933139"/>
                <a:gd name="connsiteY93" fmla="*/ 1186370 h 6335678"/>
                <a:gd name="connsiteX94" fmla="*/ 1031698 w 5933139"/>
                <a:gd name="connsiteY94" fmla="*/ 996932 h 6335678"/>
                <a:gd name="connsiteX95" fmla="*/ 1236688 w 5933139"/>
                <a:gd name="connsiteY95" fmla="*/ 819298 h 6335678"/>
                <a:gd name="connsiteX96" fmla="*/ 1687143 w 5933139"/>
                <a:gd name="connsiteY96" fmla="*/ 511438 h 6335678"/>
                <a:gd name="connsiteX97" fmla="*/ 2196246 w 5933139"/>
                <a:gd name="connsiteY97" fmla="*/ 300639 h 6335678"/>
                <a:gd name="connsiteX98" fmla="*/ 2745823 w 5933139"/>
                <a:gd name="connsiteY98" fmla="*/ 229248 h 6335678"/>
                <a:gd name="connsiteX99" fmla="*/ 3019206 w 5933139"/>
                <a:gd name="connsiteY99" fmla="*/ 252108 h 6335678"/>
                <a:gd name="connsiteX100" fmla="*/ 3288092 w 5933139"/>
                <a:gd name="connsiteY100" fmla="*/ 313006 h 6335678"/>
                <a:gd name="connsiteX101" fmla="*/ 3548172 w 5933139"/>
                <a:gd name="connsiteY101" fmla="*/ 407069 h 6335678"/>
                <a:gd name="connsiteX102" fmla="*/ 3611505 w 5933139"/>
                <a:gd name="connsiteY102" fmla="*/ 435176 h 6335678"/>
                <a:gd name="connsiteX103" fmla="*/ 3674089 w 5933139"/>
                <a:gd name="connsiteY103" fmla="*/ 464968 h 6335678"/>
                <a:gd name="connsiteX104" fmla="*/ 3735736 w 5933139"/>
                <a:gd name="connsiteY104" fmla="*/ 496823 h 6335678"/>
                <a:gd name="connsiteX105" fmla="*/ 3796634 w 5933139"/>
                <a:gd name="connsiteY105" fmla="*/ 530176 h 6335678"/>
                <a:gd name="connsiteX106" fmla="*/ 4251585 w 5933139"/>
                <a:gd name="connsiteY106" fmla="*/ 847405 h 6335678"/>
                <a:gd name="connsiteX107" fmla="*/ 4644515 w 5933139"/>
                <a:gd name="connsiteY107" fmla="*/ 1236775 h 6335678"/>
                <a:gd name="connsiteX108" fmla="*/ 4816527 w 5933139"/>
                <a:gd name="connsiteY108" fmla="*/ 1451883 h 6335678"/>
                <a:gd name="connsiteX109" fmla="*/ 4970738 w 5933139"/>
                <a:gd name="connsiteY109" fmla="*/ 1678610 h 6335678"/>
                <a:gd name="connsiteX110" fmla="*/ 5223885 w 5933139"/>
                <a:gd name="connsiteY110" fmla="*/ 2159232 h 6335678"/>
                <a:gd name="connsiteX111" fmla="*/ 5395709 w 5933139"/>
                <a:gd name="connsiteY111" fmla="*/ 2666087 h 6335678"/>
                <a:gd name="connsiteX112" fmla="*/ 5458855 w 5933139"/>
                <a:gd name="connsiteY112" fmla="*/ 2924292 h 6335678"/>
                <a:gd name="connsiteX113" fmla="*/ 5499142 w 5933139"/>
                <a:gd name="connsiteY113" fmla="*/ 3186995 h 6335678"/>
                <a:gd name="connsiteX114" fmla="*/ 5516755 w 5933139"/>
                <a:gd name="connsiteY114" fmla="*/ 3454007 h 6335678"/>
                <a:gd name="connsiteX115" fmla="*/ 5507386 w 5933139"/>
                <a:gd name="connsiteY115" fmla="*/ 3724580 h 633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5933139" h="6335678">
                  <a:moveTo>
                    <a:pt x="5852909" y="2469528"/>
                  </a:moveTo>
                  <a:lnTo>
                    <a:pt x="5830799" y="2394015"/>
                  </a:lnTo>
                  <a:lnTo>
                    <a:pt x="5805878" y="2319439"/>
                  </a:lnTo>
                  <a:cubicBezTo>
                    <a:pt x="5797446" y="2294705"/>
                    <a:pt x="5787890" y="2270346"/>
                    <a:pt x="5778708" y="2245800"/>
                  </a:cubicBezTo>
                  <a:cubicBezTo>
                    <a:pt x="5740858" y="2148364"/>
                    <a:pt x="5699073" y="2052614"/>
                    <a:pt x="5652978" y="1959675"/>
                  </a:cubicBezTo>
                  <a:cubicBezTo>
                    <a:pt x="5559664" y="1773985"/>
                    <a:pt x="5450986" y="1597663"/>
                    <a:pt x="5327691" y="1432958"/>
                  </a:cubicBezTo>
                  <a:cubicBezTo>
                    <a:pt x="5204960" y="1268067"/>
                    <a:pt x="5068362" y="1114980"/>
                    <a:pt x="4921458" y="973322"/>
                  </a:cubicBezTo>
                  <a:cubicBezTo>
                    <a:pt x="4774742" y="831665"/>
                    <a:pt x="4616408" y="703125"/>
                    <a:pt x="4450018" y="586764"/>
                  </a:cubicBezTo>
                  <a:cubicBezTo>
                    <a:pt x="4366822" y="528489"/>
                    <a:pt x="4281003" y="474337"/>
                    <a:pt x="4193311" y="423558"/>
                  </a:cubicBezTo>
                  <a:cubicBezTo>
                    <a:pt x="4105806" y="372404"/>
                    <a:pt x="4015865" y="325560"/>
                    <a:pt x="3924237" y="281901"/>
                  </a:cubicBezTo>
                  <a:cubicBezTo>
                    <a:pt x="3740983" y="195333"/>
                    <a:pt x="3549483" y="125067"/>
                    <a:pt x="3352175" y="75786"/>
                  </a:cubicBezTo>
                  <a:cubicBezTo>
                    <a:pt x="3253428" y="51240"/>
                    <a:pt x="3153368" y="31565"/>
                    <a:pt x="3051997" y="19011"/>
                  </a:cubicBezTo>
                  <a:cubicBezTo>
                    <a:pt x="2950814" y="5895"/>
                    <a:pt x="2848506" y="-851"/>
                    <a:pt x="2745823" y="86"/>
                  </a:cubicBezTo>
                  <a:cubicBezTo>
                    <a:pt x="2543643" y="1585"/>
                    <a:pt x="2341838" y="20135"/>
                    <a:pt x="2141720" y="55550"/>
                  </a:cubicBezTo>
                  <a:cubicBezTo>
                    <a:pt x="1941976" y="91339"/>
                    <a:pt x="1743356" y="143055"/>
                    <a:pt x="1551295" y="216319"/>
                  </a:cubicBezTo>
                  <a:cubicBezTo>
                    <a:pt x="1359233" y="289396"/>
                    <a:pt x="1173917" y="383459"/>
                    <a:pt x="1001718" y="498134"/>
                  </a:cubicBezTo>
                  <a:cubicBezTo>
                    <a:pt x="915712" y="555659"/>
                    <a:pt x="832141" y="617119"/>
                    <a:pt x="754755" y="685886"/>
                  </a:cubicBezTo>
                  <a:cubicBezTo>
                    <a:pt x="677555" y="754841"/>
                    <a:pt x="604666" y="828293"/>
                    <a:pt x="533462" y="903056"/>
                  </a:cubicBezTo>
                  <a:cubicBezTo>
                    <a:pt x="323413" y="1125660"/>
                    <a:pt x="143906" y="1376370"/>
                    <a:pt x="0" y="1646568"/>
                  </a:cubicBezTo>
                  <a:lnTo>
                    <a:pt x="0" y="4709059"/>
                  </a:lnTo>
                  <a:cubicBezTo>
                    <a:pt x="37850" y="4776702"/>
                    <a:pt x="78136" y="4843033"/>
                    <a:pt x="120671" y="4907491"/>
                  </a:cubicBezTo>
                  <a:cubicBezTo>
                    <a:pt x="234034" y="5078941"/>
                    <a:pt x="365198" y="5239336"/>
                    <a:pt x="507979" y="5384178"/>
                  </a:cubicBezTo>
                  <a:cubicBezTo>
                    <a:pt x="650948" y="5529395"/>
                    <a:pt x="805909" y="5662059"/>
                    <a:pt x="972112" y="5778607"/>
                  </a:cubicBezTo>
                  <a:cubicBezTo>
                    <a:pt x="1055308" y="5836881"/>
                    <a:pt x="1141314" y="5890846"/>
                    <a:pt x="1229943" y="5939939"/>
                  </a:cubicBezTo>
                  <a:cubicBezTo>
                    <a:pt x="1318385" y="5989406"/>
                    <a:pt x="1409450" y="6033815"/>
                    <a:pt x="1502389" y="6073913"/>
                  </a:cubicBezTo>
                  <a:cubicBezTo>
                    <a:pt x="1874145" y="6233559"/>
                    <a:pt x="2272884" y="6320689"/>
                    <a:pt x="2673870" y="6333993"/>
                  </a:cubicBezTo>
                  <a:lnTo>
                    <a:pt x="2749196" y="6335679"/>
                  </a:lnTo>
                  <a:lnTo>
                    <a:pt x="2787983" y="6335492"/>
                  </a:lnTo>
                  <a:lnTo>
                    <a:pt x="2826770" y="6334368"/>
                  </a:lnTo>
                  <a:cubicBezTo>
                    <a:pt x="2878486" y="6332494"/>
                    <a:pt x="2930390" y="6327247"/>
                    <a:pt x="2981918" y="6319939"/>
                  </a:cubicBezTo>
                  <a:cubicBezTo>
                    <a:pt x="3085163" y="6304949"/>
                    <a:pt x="3187096" y="6278529"/>
                    <a:pt x="3285282" y="6241803"/>
                  </a:cubicBezTo>
                  <a:cubicBezTo>
                    <a:pt x="3383467" y="6205265"/>
                    <a:pt x="3477530" y="6158608"/>
                    <a:pt x="3566347" y="6104831"/>
                  </a:cubicBezTo>
                  <a:cubicBezTo>
                    <a:pt x="3655164" y="6051053"/>
                    <a:pt x="3739109" y="5990905"/>
                    <a:pt x="3818369" y="5926823"/>
                  </a:cubicBezTo>
                  <a:cubicBezTo>
                    <a:pt x="3897630" y="5862739"/>
                    <a:pt x="3973143" y="5795471"/>
                    <a:pt x="4044908" y="5726329"/>
                  </a:cubicBezTo>
                  <a:cubicBezTo>
                    <a:pt x="4080884" y="5691852"/>
                    <a:pt x="4116299" y="5656999"/>
                    <a:pt x="4151151" y="5622147"/>
                  </a:cubicBezTo>
                  <a:cubicBezTo>
                    <a:pt x="4185816" y="5586920"/>
                    <a:pt x="4220106" y="5552068"/>
                    <a:pt x="4253834" y="5516841"/>
                  </a:cubicBezTo>
                  <a:cubicBezTo>
                    <a:pt x="4321289" y="5446388"/>
                    <a:pt x="4387808" y="5376871"/>
                    <a:pt x="4452453" y="5306979"/>
                  </a:cubicBezTo>
                  <a:lnTo>
                    <a:pt x="4548578" y="5202797"/>
                  </a:lnTo>
                  <a:lnTo>
                    <a:pt x="4596546" y="5151456"/>
                  </a:lnTo>
                  <a:cubicBezTo>
                    <a:pt x="4612661" y="5134592"/>
                    <a:pt x="4627276" y="5119040"/>
                    <a:pt x="4643016" y="5103300"/>
                  </a:cubicBezTo>
                  <a:cubicBezTo>
                    <a:pt x="4674308" y="5072196"/>
                    <a:pt x="4706162" y="5041841"/>
                    <a:pt x="4739515" y="5013172"/>
                  </a:cubicBezTo>
                  <a:cubicBezTo>
                    <a:pt x="4772493" y="4984128"/>
                    <a:pt x="4806596" y="4956397"/>
                    <a:pt x="4842198" y="4930164"/>
                  </a:cubicBezTo>
                  <a:cubicBezTo>
                    <a:pt x="4913026" y="4876949"/>
                    <a:pt x="4988914" y="4828980"/>
                    <a:pt x="5071360" y="4780449"/>
                  </a:cubicBezTo>
                  <a:cubicBezTo>
                    <a:pt x="5153243" y="4731544"/>
                    <a:pt x="5243372" y="4682076"/>
                    <a:pt x="5332001" y="4615932"/>
                  </a:cubicBezTo>
                  <a:cubicBezTo>
                    <a:pt x="5354111" y="4599443"/>
                    <a:pt x="5376035" y="4582205"/>
                    <a:pt x="5397396" y="4563655"/>
                  </a:cubicBezTo>
                  <a:cubicBezTo>
                    <a:pt x="5418757" y="4545104"/>
                    <a:pt x="5439368" y="4525617"/>
                    <a:pt x="5459417" y="4505380"/>
                  </a:cubicBezTo>
                  <a:cubicBezTo>
                    <a:pt x="5499329" y="4464719"/>
                    <a:pt x="5535493" y="4420311"/>
                    <a:pt x="5567159" y="4374029"/>
                  </a:cubicBezTo>
                  <a:cubicBezTo>
                    <a:pt x="5599388" y="4328121"/>
                    <a:pt x="5626558" y="4279965"/>
                    <a:pt x="5651292" y="4231810"/>
                  </a:cubicBezTo>
                  <a:cubicBezTo>
                    <a:pt x="5675651" y="4183466"/>
                    <a:pt x="5697012" y="4134561"/>
                    <a:pt x="5716686" y="4085655"/>
                  </a:cubicBezTo>
                  <a:cubicBezTo>
                    <a:pt x="5756223" y="3987845"/>
                    <a:pt x="5789576" y="3891158"/>
                    <a:pt x="5820681" y="3791848"/>
                  </a:cubicBezTo>
                  <a:cubicBezTo>
                    <a:pt x="5851972" y="3692726"/>
                    <a:pt x="5878955" y="3591167"/>
                    <a:pt x="5898629" y="3487922"/>
                  </a:cubicBezTo>
                  <a:cubicBezTo>
                    <a:pt x="5918116" y="3384490"/>
                    <a:pt x="5929172" y="3279372"/>
                    <a:pt x="5932170" y="3174066"/>
                  </a:cubicBezTo>
                  <a:cubicBezTo>
                    <a:pt x="5937604" y="2963454"/>
                    <a:pt x="5920552" y="2750968"/>
                    <a:pt x="5872209" y="2545978"/>
                  </a:cubicBezTo>
                  <a:cubicBezTo>
                    <a:pt x="5865838" y="2520307"/>
                    <a:pt x="5860029" y="2494637"/>
                    <a:pt x="5852909" y="2469528"/>
                  </a:cubicBezTo>
                  <a:close/>
                  <a:moveTo>
                    <a:pt x="5507386" y="3724580"/>
                  </a:moveTo>
                  <a:cubicBezTo>
                    <a:pt x="5497830" y="3814521"/>
                    <a:pt x="5480591" y="3905586"/>
                    <a:pt x="5453609" y="3989906"/>
                  </a:cubicBezTo>
                  <a:cubicBezTo>
                    <a:pt x="5426439" y="4074413"/>
                    <a:pt x="5390088" y="4152924"/>
                    <a:pt x="5344181" y="4220380"/>
                  </a:cubicBezTo>
                  <a:cubicBezTo>
                    <a:pt x="5297898" y="4287835"/>
                    <a:pt x="5241311" y="4342549"/>
                    <a:pt x="5171419" y="4388644"/>
                  </a:cubicBezTo>
                  <a:cubicBezTo>
                    <a:pt x="5136755" y="4411879"/>
                    <a:pt x="5098342" y="4433052"/>
                    <a:pt x="5057868" y="4453851"/>
                  </a:cubicBezTo>
                  <a:cubicBezTo>
                    <a:pt x="5017395" y="4474837"/>
                    <a:pt x="4974298" y="4495449"/>
                    <a:pt x="4930265" y="4516810"/>
                  </a:cubicBezTo>
                  <a:cubicBezTo>
                    <a:pt x="4841823" y="4559719"/>
                    <a:pt x="4748696" y="4607126"/>
                    <a:pt x="4660067" y="4664276"/>
                  </a:cubicBezTo>
                  <a:cubicBezTo>
                    <a:pt x="4571251" y="4721238"/>
                    <a:pt x="4486181" y="4786071"/>
                    <a:pt x="4408794" y="4857836"/>
                  </a:cubicBezTo>
                  <a:cubicBezTo>
                    <a:pt x="4389682" y="4875637"/>
                    <a:pt x="4370008" y="4894375"/>
                    <a:pt x="4352207" y="4911988"/>
                  </a:cubicBezTo>
                  <a:lnTo>
                    <a:pt x="4299366" y="4965390"/>
                  </a:lnTo>
                  <a:cubicBezTo>
                    <a:pt x="4264514" y="5001179"/>
                    <a:pt x="4230599" y="5037531"/>
                    <a:pt x="4197621" y="5074257"/>
                  </a:cubicBezTo>
                  <a:cubicBezTo>
                    <a:pt x="4131664" y="5147896"/>
                    <a:pt x="4070204" y="5223784"/>
                    <a:pt x="4008744" y="5297985"/>
                  </a:cubicBezTo>
                  <a:lnTo>
                    <a:pt x="3917304" y="5409100"/>
                  </a:lnTo>
                  <a:cubicBezTo>
                    <a:pt x="3886949" y="5446013"/>
                    <a:pt x="3856782" y="5482364"/>
                    <a:pt x="3826052" y="5518153"/>
                  </a:cubicBezTo>
                  <a:cubicBezTo>
                    <a:pt x="3764592" y="5589544"/>
                    <a:pt x="3702758" y="5659435"/>
                    <a:pt x="3637925" y="5725017"/>
                  </a:cubicBezTo>
                  <a:cubicBezTo>
                    <a:pt x="3573093" y="5790412"/>
                    <a:pt x="3505637" y="5852059"/>
                    <a:pt x="3433497" y="5906586"/>
                  </a:cubicBezTo>
                  <a:cubicBezTo>
                    <a:pt x="3361544" y="5961112"/>
                    <a:pt x="3285469" y="6009268"/>
                    <a:pt x="3204522" y="6046744"/>
                  </a:cubicBezTo>
                  <a:cubicBezTo>
                    <a:pt x="3123763" y="6084594"/>
                    <a:pt x="3038506" y="6112513"/>
                    <a:pt x="2950439" y="6129190"/>
                  </a:cubicBezTo>
                  <a:cubicBezTo>
                    <a:pt x="2906405" y="6137809"/>
                    <a:pt x="2861810" y="6143055"/>
                    <a:pt x="2816839" y="6146428"/>
                  </a:cubicBezTo>
                  <a:cubicBezTo>
                    <a:pt x="2794354" y="6147927"/>
                    <a:pt x="2771681" y="6148677"/>
                    <a:pt x="2749009" y="6149051"/>
                  </a:cubicBezTo>
                  <a:lnTo>
                    <a:pt x="2678930" y="6148677"/>
                  </a:lnTo>
                  <a:cubicBezTo>
                    <a:pt x="2491927" y="6144367"/>
                    <a:pt x="2305675" y="6116260"/>
                    <a:pt x="2125793" y="6065481"/>
                  </a:cubicBezTo>
                  <a:cubicBezTo>
                    <a:pt x="1945911" y="6014515"/>
                    <a:pt x="1773524" y="5940501"/>
                    <a:pt x="1610506" y="5851310"/>
                  </a:cubicBezTo>
                  <a:cubicBezTo>
                    <a:pt x="1528997" y="5806714"/>
                    <a:pt x="1449924" y="5757808"/>
                    <a:pt x="1373099" y="5706279"/>
                  </a:cubicBezTo>
                  <a:lnTo>
                    <a:pt x="1315949" y="5666743"/>
                  </a:lnTo>
                  <a:lnTo>
                    <a:pt x="1259923" y="5625894"/>
                  </a:lnTo>
                  <a:lnTo>
                    <a:pt x="1204647" y="5583922"/>
                  </a:lnTo>
                  <a:cubicBezTo>
                    <a:pt x="1186284" y="5569869"/>
                    <a:pt x="1168483" y="5555066"/>
                    <a:pt x="1150308" y="5540826"/>
                  </a:cubicBezTo>
                  <a:cubicBezTo>
                    <a:pt x="1006402" y="5424839"/>
                    <a:pt x="872615" y="5296860"/>
                    <a:pt x="751569" y="5158015"/>
                  </a:cubicBezTo>
                  <a:cubicBezTo>
                    <a:pt x="721214" y="5123350"/>
                    <a:pt x="691983" y="5087935"/>
                    <a:pt x="663315" y="5052146"/>
                  </a:cubicBezTo>
                  <a:cubicBezTo>
                    <a:pt x="635021" y="5016170"/>
                    <a:pt x="607289" y="4980006"/>
                    <a:pt x="580869" y="4942718"/>
                  </a:cubicBezTo>
                  <a:cubicBezTo>
                    <a:pt x="527654" y="4868517"/>
                    <a:pt x="478186" y="4791880"/>
                    <a:pt x="432279" y="4713369"/>
                  </a:cubicBezTo>
                  <a:cubicBezTo>
                    <a:pt x="340651" y="4556159"/>
                    <a:pt x="264764" y="4390330"/>
                    <a:pt x="205553" y="4219443"/>
                  </a:cubicBezTo>
                  <a:cubicBezTo>
                    <a:pt x="146154" y="4048555"/>
                    <a:pt x="104369" y="3872045"/>
                    <a:pt x="79448" y="3693850"/>
                  </a:cubicBezTo>
                  <a:cubicBezTo>
                    <a:pt x="67268" y="3604659"/>
                    <a:pt x="58087" y="3515092"/>
                    <a:pt x="53590" y="3425339"/>
                  </a:cubicBezTo>
                  <a:cubicBezTo>
                    <a:pt x="47969" y="3335585"/>
                    <a:pt x="47406" y="3245644"/>
                    <a:pt x="49655" y="3155890"/>
                  </a:cubicBezTo>
                  <a:cubicBezTo>
                    <a:pt x="52278" y="3066137"/>
                    <a:pt x="58274" y="2976383"/>
                    <a:pt x="67830" y="2886817"/>
                  </a:cubicBezTo>
                  <a:cubicBezTo>
                    <a:pt x="77761" y="2797438"/>
                    <a:pt x="91253" y="2708246"/>
                    <a:pt x="108679" y="2619992"/>
                  </a:cubicBezTo>
                  <a:cubicBezTo>
                    <a:pt x="143906" y="2443108"/>
                    <a:pt x="195809" y="2269409"/>
                    <a:pt x="263077" y="2101520"/>
                  </a:cubicBezTo>
                  <a:cubicBezTo>
                    <a:pt x="397614" y="1765740"/>
                    <a:pt x="593048" y="1453382"/>
                    <a:pt x="837575" y="1186370"/>
                  </a:cubicBezTo>
                  <a:cubicBezTo>
                    <a:pt x="898473" y="1119289"/>
                    <a:pt x="964242" y="1056893"/>
                    <a:pt x="1031698" y="996932"/>
                  </a:cubicBezTo>
                  <a:cubicBezTo>
                    <a:pt x="1099154" y="936784"/>
                    <a:pt x="1166235" y="876261"/>
                    <a:pt x="1236688" y="819298"/>
                  </a:cubicBezTo>
                  <a:cubicBezTo>
                    <a:pt x="1377221" y="704999"/>
                    <a:pt x="1526935" y="600442"/>
                    <a:pt x="1687143" y="511438"/>
                  </a:cubicBezTo>
                  <a:cubicBezTo>
                    <a:pt x="1847163" y="422621"/>
                    <a:pt x="2017676" y="348795"/>
                    <a:pt x="2196246" y="300639"/>
                  </a:cubicBezTo>
                  <a:cubicBezTo>
                    <a:pt x="2374629" y="251921"/>
                    <a:pt x="2560320" y="227749"/>
                    <a:pt x="2745823" y="229248"/>
                  </a:cubicBezTo>
                  <a:cubicBezTo>
                    <a:pt x="2837076" y="230372"/>
                    <a:pt x="2928516" y="238055"/>
                    <a:pt x="3019206" y="252108"/>
                  </a:cubicBezTo>
                  <a:cubicBezTo>
                    <a:pt x="3109710" y="266724"/>
                    <a:pt x="3199650" y="286773"/>
                    <a:pt x="3288092" y="313006"/>
                  </a:cubicBezTo>
                  <a:cubicBezTo>
                    <a:pt x="3376347" y="339426"/>
                    <a:pt x="3463477" y="370343"/>
                    <a:pt x="3548172" y="407069"/>
                  </a:cubicBezTo>
                  <a:cubicBezTo>
                    <a:pt x="3569345" y="416438"/>
                    <a:pt x="3590519" y="425432"/>
                    <a:pt x="3611505" y="435176"/>
                  </a:cubicBezTo>
                  <a:lnTo>
                    <a:pt x="3674089" y="464968"/>
                  </a:lnTo>
                  <a:lnTo>
                    <a:pt x="3735736" y="496823"/>
                  </a:lnTo>
                  <a:cubicBezTo>
                    <a:pt x="3756160" y="507690"/>
                    <a:pt x="3776397" y="519120"/>
                    <a:pt x="3796634" y="530176"/>
                  </a:cubicBezTo>
                  <a:cubicBezTo>
                    <a:pt x="3957965" y="621054"/>
                    <a:pt x="4110303" y="728046"/>
                    <a:pt x="4251585" y="847405"/>
                  </a:cubicBezTo>
                  <a:cubicBezTo>
                    <a:pt x="4393242" y="966390"/>
                    <a:pt x="4524781" y="1096991"/>
                    <a:pt x="4644515" y="1236775"/>
                  </a:cubicBezTo>
                  <a:cubicBezTo>
                    <a:pt x="4704663" y="1306479"/>
                    <a:pt x="4762375" y="1378057"/>
                    <a:pt x="4816527" y="1451883"/>
                  </a:cubicBezTo>
                  <a:cubicBezTo>
                    <a:pt x="4870679" y="1525897"/>
                    <a:pt x="4922020" y="1601598"/>
                    <a:pt x="4970738" y="1678610"/>
                  </a:cubicBezTo>
                  <a:cubicBezTo>
                    <a:pt x="5067799" y="1833008"/>
                    <a:pt x="5152494" y="1993965"/>
                    <a:pt x="5223885" y="2159232"/>
                  </a:cubicBezTo>
                  <a:cubicBezTo>
                    <a:pt x="5295275" y="2324686"/>
                    <a:pt x="5349615" y="2495199"/>
                    <a:pt x="5395709" y="2666087"/>
                  </a:cubicBezTo>
                  <a:cubicBezTo>
                    <a:pt x="5418757" y="2751718"/>
                    <a:pt x="5440680" y="2837537"/>
                    <a:pt x="5458855" y="2924292"/>
                  </a:cubicBezTo>
                  <a:cubicBezTo>
                    <a:pt x="5477406" y="3011048"/>
                    <a:pt x="5490522" y="3098740"/>
                    <a:pt x="5499142" y="3186995"/>
                  </a:cubicBezTo>
                  <a:cubicBezTo>
                    <a:pt x="5507761" y="3275250"/>
                    <a:pt x="5513944" y="3364254"/>
                    <a:pt x="5516755" y="3454007"/>
                  </a:cubicBezTo>
                  <a:cubicBezTo>
                    <a:pt x="5518629" y="3543761"/>
                    <a:pt x="5516755" y="3634264"/>
                    <a:pt x="5507386" y="372458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7E50BFD-51AC-4ACE-820C-A285E6672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41478"/>
              <a:ext cx="5953893" cy="6434152"/>
            </a:xfrm>
            <a:custGeom>
              <a:avLst/>
              <a:gdLst>
                <a:gd name="connsiteX0" fmla="*/ 2739452 w 5953893"/>
                <a:gd name="connsiteY0" fmla="*/ 0 h 6434152"/>
                <a:gd name="connsiteX1" fmla="*/ 0 w 5953893"/>
                <a:gd name="connsiteY1" fmla="*/ 1610693 h 6434152"/>
                <a:gd name="connsiteX2" fmla="*/ 0 w 5953893"/>
                <a:gd name="connsiteY2" fmla="*/ 4823273 h 6434152"/>
                <a:gd name="connsiteX3" fmla="*/ 352456 w 5953893"/>
                <a:gd name="connsiteY3" fmla="*/ 5326193 h 6434152"/>
                <a:gd name="connsiteX4" fmla="*/ 2739452 w 5953893"/>
                <a:gd name="connsiteY4" fmla="*/ 6434153 h 6434152"/>
                <a:gd name="connsiteX5" fmla="*/ 4618282 w 5953893"/>
                <a:gd name="connsiteY5" fmla="*/ 5167859 h 6434152"/>
                <a:gd name="connsiteX6" fmla="*/ 5860029 w 5953893"/>
                <a:gd name="connsiteY6" fmla="*/ 3948409 h 6434152"/>
                <a:gd name="connsiteX7" fmla="*/ 2739452 w 5953893"/>
                <a:gd name="connsiteY7" fmla="*/ 0 h 6434152"/>
                <a:gd name="connsiteX8" fmla="*/ 5317011 w 5953893"/>
                <a:gd name="connsiteY8" fmla="*/ 3797009 h 6434152"/>
                <a:gd name="connsiteX9" fmla="*/ 5176478 w 5953893"/>
                <a:gd name="connsiteY9" fmla="*/ 4100747 h 6434152"/>
                <a:gd name="connsiteX10" fmla="*/ 4942257 w 5953893"/>
                <a:gd name="connsiteY10" fmla="*/ 4250274 h 6434152"/>
                <a:gd name="connsiteX11" fmla="*/ 4216171 w 5953893"/>
                <a:gd name="connsiteY11" fmla="*/ 4773243 h 6434152"/>
                <a:gd name="connsiteX12" fmla="*/ 3905125 w 5953893"/>
                <a:gd name="connsiteY12" fmla="*/ 5105837 h 6434152"/>
                <a:gd name="connsiteX13" fmla="*/ 3308329 w 5953893"/>
                <a:gd name="connsiteY13" fmla="*/ 5682022 h 6434152"/>
                <a:gd name="connsiteX14" fmla="*/ 2739452 w 5953893"/>
                <a:gd name="connsiteY14" fmla="*/ 5870898 h 6434152"/>
                <a:gd name="connsiteX15" fmla="*/ 1647419 w 5953893"/>
                <a:gd name="connsiteY15" fmla="*/ 5625809 h 6434152"/>
                <a:gd name="connsiteX16" fmla="*/ 781175 w 5953893"/>
                <a:gd name="connsiteY16" fmla="*/ 4960620 h 6434152"/>
                <a:gd name="connsiteX17" fmla="*/ 312545 w 5953893"/>
                <a:gd name="connsiteY17" fmla="*/ 4165205 h 6434152"/>
                <a:gd name="connsiteX18" fmla="*/ 142032 w 5953893"/>
                <a:gd name="connsiteY18" fmla="*/ 3217451 h 6434152"/>
                <a:gd name="connsiteX19" fmla="*/ 347210 w 5953893"/>
                <a:gd name="connsiteY19" fmla="*/ 2181444 h 6434152"/>
                <a:gd name="connsiteX20" fmla="*/ 906155 w 5953893"/>
                <a:gd name="connsiteY20" fmla="*/ 1337497 h 6434152"/>
                <a:gd name="connsiteX21" fmla="*/ 2739265 w 5953893"/>
                <a:gd name="connsiteY21" fmla="*/ 563818 h 6434152"/>
                <a:gd name="connsiteX22" fmla="*/ 3849849 w 5953893"/>
                <a:gd name="connsiteY22" fmla="*/ 881796 h 6434152"/>
                <a:gd name="connsiteX23" fmla="*/ 4834515 w 5953893"/>
                <a:gd name="connsiteY23" fmla="*/ 1742419 h 6434152"/>
                <a:gd name="connsiteX24" fmla="*/ 5325256 w 5953893"/>
                <a:gd name="connsiteY24" fmla="*/ 2742076 h 6434152"/>
                <a:gd name="connsiteX25" fmla="*/ 5317011 w 5953893"/>
                <a:gd name="connsiteY25" fmla="*/ 3797009 h 64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53893" h="6434152">
                  <a:moveTo>
                    <a:pt x="2739452" y="0"/>
                  </a:moveTo>
                  <a:cubicBezTo>
                    <a:pt x="1568346" y="0"/>
                    <a:pt x="546204" y="647950"/>
                    <a:pt x="0" y="1610693"/>
                  </a:cubicBezTo>
                  <a:lnTo>
                    <a:pt x="0" y="4823273"/>
                  </a:lnTo>
                  <a:cubicBezTo>
                    <a:pt x="101746" y="5002593"/>
                    <a:pt x="219793" y="5171045"/>
                    <a:pt x="352456" y="5326193"/>
                  </a:cubicBezTo>
                  <a:cubicBezTo>
                    <a:pt x="932013" y="6005060"/>
                    <a:pt x="1786453" y="6434153"/>
                    <a:pt x="2739452" y="6434153"/>
                  </a:cubicBezTo>
                  <a:cubicBezTo>
                    <a:pt x="3612442" y="6434153"/>
                    <a:pt x="4046220" y="5750227"/>
                    <a:pt x="4618282" y="5167859"/>
                  </a:cubicBezTo>
                  <a:cubicBezTo>
                    <a:pt x="5190344" y="4585679"/>
                    <a:pt x="5621311" y="4803036"/>
                    <a:pt x="5860029" y="3948409"/>
                  </a:cubicBezTo>
                  <a:cubicBezTo>
                    <a:pt x="6403423" y="2003810"/>
                    <a:pt x="4485244" y="0"/>
                    <a:pt x="2739452" y="0"/>
                  </a:cubicBezTo>
                  <a:close/>
                  <a:moveTo>
                    <a:pt x="5317011" y="3797009"/>
                  </a:moveTo>
                  <a:cubicBezTo>
                    <a:pt x="5275976" y="3943538"/>
                    <a:pt x="5228756" y="4045658"/>
                    <a:pt x="5176478" y="4100747"/>
                  </a:cubicBezTo>
                  <a:cubicBezTo>
                    <a:pt x="5131883" y="4147591"/>
                    <a:pt x="5061991" y="4186004"/>
                    <a:pt x="4942257" y="4250274"/>
                  </a:cubicBezTo>
                  <a:cubicBezTo>
                    <a:pt x="4753381" y="4351458"/>
                    <a:pt x="4494613" y="4489929"/>
                    <a:pt x="4216171" y="4773243"/>
                  </a:cubicBezTo>
                  <a:cubicBezTo>
                    <a:pt x="4106555" y="4884733"/>
                    <a:pt x="4004247" y="4997159"/>
                    <a:pt x="3905125" y="5105837"/>
                  </a:cubicBezTo>
                  <a:cubicBezTo>
                    <a:pt x="3701071" y="5329753"/>
                    <a:pt x="3508260" y="5541302"/>
                    <a:pt x="3308329" y="5682022"/>
                  </a:cubicBezTo>
                  <a:cubicBezTo>
                    <a:pt x="3122826" y="5812624"/>
                    <a:pt x="2947441" y="5870898"/>
                    <a:pt x="2739452" y="5870898"/>
                  </a:cubicBezTo>
                  <a:cubicBezTo>
                    <a:pt x="2357765" y="5870898"/>
                    <a:pt x="1990319" y="5788452"/>
                    <a:pt x="1647419" y="5625809"/>
                  </a:cubicBezTo>
                  <a:cubicBezTo>
                    <a:pt x="1319509" y="5470286"/>
                    <a:pt x="1019893" y="5240187"/>
                    <a:pt x="781175" y="4960620"/>
                  </a:cubicBezTo>
                  <a:cubicBezTo>
                    <a:pt x="579370" y="4724151"/>
                    <a:pt x="421598" y="4456576"/>
                    <a:pt x="312545" y="4165205"/>
                  </a:cubicBezTo>
                  <a:cubicBezTo>
                    <a:pt x="199369" y="3863153"/>
                    <a:pt x="142032" y="3544237"/>
                    <a:pt x="142032" y="3217451"/>
                  </a:cubicBezTo>
                  <a:cubicBezTo>
                    <a:pt x="142032" y="2857688"/>
                    <a:pt x="211174" y="2509166"/>
                    <a:pt x="347210" y="2181444"/>
                  </a:cubicBezTo>
                  <a:cubicBezTo>
                    <a:pt x="478561" y="1865339"/>
                    <a:pt x="666688" y="1581275"/>
                    <a:pt x="906155" y="1337497"/>
                  </a:cubicBezTo>
                  <a:cubicBezTo>
                    <a:pt x="1396334" y="838512"/>
                    <a:pt x="2047469" y="563818"/>
                    <a:pt x="2739265" y="563818"/>
                  </a:cubicBezTo>
                  <a:cubicBezTo>
                    <a:pt x="3094157" y="563818"/>
                    <a:pt x="3478280" y="673808"/>
                    <a:pt x="3849849" y="881796"/>
                  </a:cubicBezTo>
                  <a:cubicBezTo>
                    <a:pt x="4226851" y="1092783"/>
                    <a:pt x="4567316" y="1390338"/>
                    <a:pt x="4834515" y="1742419"/>
                  </a:cubicBezTo>
                  <a:cubicBezTo>
                    <a:pt x="5070798" y="2053653"/>
                    <a:pt x="5240374" y="2399363"/>
                    <a:pt x="5325256" y="2742076"/>
                  </a:cubicBezTo>
                  <a:cubicBezTo>
                    <a:pt x="5414634" y="3102964"/>
                    <a:pt x="5411824" y="3458044"/>
                    <a:pt x="5317011" y="3797009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0394888-C50F-41C1-92D4-0E2B4315A8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31462"/>
              <a:ext cx="5953893" cy="6444167"/>
            </a:xfrm>
            <a:custGeom>
              <a:avLst/>
              <a:gdLst>
                <a:gd name="connsiteX0" fmla="*/ 2739452 w 5953893"/>
                <a:gd name="connsiteY0" fmla="*/ 0 h 6434152"/>
                <a:gd name="connsiteX1" fmla="*/ 0 w 5953893"/>
                <a:gd name="connsiteY1" fmla="*/ 1610693 h 6434152"/>
                <a:gd name="connsiteX2" fmla="*/ 0 w 5953893"/>
                <a:gd name="connsiteY2" fmla="*/ 4823273 h 6434152"/>
                <a:gd name="connsiteX3" fmla="*/ 352456 w 5953893"/>
                <a:gd name="connsiteY3" fmla="*/ 5326193 h 6434152"/>
                <a:gd name="connsiteX4" fmla="*/ 2739452 w 5953893"/>
                <a:gd name="connsiteY4" fmla="*/ 6434153 h 6434152"/>
                <a:gd name="connsiteX5" fmla="*/ 4618282 w 5953893"/>
                <a:gd name="connsiteY5" fmla="*/ 5167859 h 6434152"/>
                <a:gd name="connsiteX6" fmla="*/ 5860029 w 5953893"/>
                <a:gd name="connsiteY6" fmla="*/ 3948409 h 6434152"/>
                <a:gd name="connsiteX7" fmla="*/ 2739452 w 5953893"/>
                <a:gd name="connsiteY7" fmla="*/ 0 h 6434152"/>
                <a:gd name="connsiteX8" fmla="*/ 5208520 w 5953893"/>
                <a:gd name="connsiteY8" fmla="*/ 3766654 h 6434152"/>
                <a:gd name="connsiteX9" fmla="*/ 5094782 w 5953893"/>
                <a:gd name="connsiteY9" fmla="*/ 4022985 h 6434152"/>
                <a:gd name="connsiteX10" fmla="*/ 4888855 w 5953893"/>
                <a:gd name="connsiteY10" fmla="*/ 4150777 h 6434152"/>
                <a:gd name="connsiteX11" fmla="*/ 4135411 w 5953893"/>
                <a:gd name="connsiteY11" fmla="*/ 4694170 h 6434152"/>
                <a:gd name="connsiteX12" fmla="*/ 3821555 w 5953893"/>
                <a:gd name="connsiteY12" fmla="*/ 5029762 h 6434152"/>
                <a:gd name="connsiteX13" fmla="*/ 2739265 w 5953893"/>
                <a:gd name="connsiteY13" fmla="*/ 5758097 h 6434152"/>
                <a:gd name="connsiteX14" fmla="*/ 1695575 w 5953893"/>
                <a:gd name="connsiteY14" fmla="*/ 5523876 h 6434152"/>
                <a:gd name="connsiteX15" fmla="*/ 866619 w 5953893"/>
                <a:gd name="connsiteY15" fmla="*/ 4887356 h 6434152"/>
                <a:gd name="connsiteX16" fmla="*/ 417851 w 5953893"/>
                <a:gd name="connsiteY16" fmla="*/ 4125481 h 6434152"/>
                <a:gd name="connsiteX17" fmla="*/ 254645 w 5953893"/>
                <a:gd name="connsiteY17" fmla="*/ 3217264 h 6434152"/>
                <a:gd name="connsiteX18" fmla="*/ 451204 w 5953893"/>
                <a:gd name="connsiteY18" fmla="*/ 2224540 h 6434152"/>
                <a:gd name="connsiteX19" fmla="*/ 986540 w 5953893"/>
                <a:gd name="connsiteY19" fmla="*/ 1416383 h 6434152"/>
                <a:gd name="connsiteX20" fmla="*/ 2739452 w 5953893"/>
                <a:gd name="connsiteY20" fmla="*/ 676244 h 6434152"/>
                <a:gd name="connsiteX21" fmla="*/ 3794947 w 5953893"/>
                <a:gd name="connsiteY21" fmla="*/ 979795 h 6434152"/>
                <a:gd name="connsiteX22" fmla="*/ 4744762 w 5953893"/>
                <a:gd name="connsiteY22" fmla="*/ 1810250 h 6434152"/>
                <a:gd name="connsiteX23" fmla="*/ 5215827 w 5953893"/>
                <a:gd name="connsiteY23" fmla="*/ 2768871 h 6434152"/>
                <a:gd name="connsiteX24" fmla="*/ 5208520 w 5953893"/>
                <a:gd name="connsiteY24" fmla="*/ 3766654 h 6434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53893" h="6434152">
                  <a:moveTo>
                    <a:pt x="2739452" y="0"/>
                  </a:moveTo>
                  <a:cubicBezTo>
                    <a:pt x="1568346" y="0"/>
                    <a:pt x="546204" y="647950"/>
                    <a:pt x="0" y="1610693"/>
                  </a:cubicBezTo>
                  <a:lnTo>
                    <a:pt x="0" y="4823273"/>
                  </a:lnTo>
                  <a:cubicBezTo>
                    <a:pt x="101746" y="5002593"/>
                    <a:pt x="219793" y="5171045"/>
                    <a:pt x="352456" y="5326193"/>
                  </a:cubicBezTo>
                  <a:cubicBezTo>
                    <a:pt x="932013" y="6005060"/>
                    <a:pt x="1786453" y="6434153"/>
                    <a:pt x="2739452" y="6434153"/>
                  </a:cubicBezTo>
                  <a:cubicBezTo>
                    <a:pt x="3612442" y="6434153"/>
                    <a:pt x="4046220" y="5750227"/>
                    <a:pt x="4618282" y="5167859"/>
                  </a:cubicBezTo>
                  <a:cubicBezTo>
                    <a:pt x="5190344" y="4585679"/>
                    <a:pt x="5621311" y="4803036"/>
                    <a:pt x="5860029" y="3948409"/>
                  </a:cubicBezTo>
                  <a:cubicBezTo>
                    <a:pt x="6403423" y="2003810"/>
                    <a:pt x="4485244" y="0"/>
                    <a:pt x="2739452" y="0"/>
                  </a:cubicBezTo>
                  <a:close/>
                  <a:moveTo>
                    <a:pt x="5208520" y="3766654"/>
                  </a:moveTo>
                  <a:cubicBezTo>
                    <a:pt x="5173667" y="3891634"/>
                    <a:pt x="5133194" y="3982699"/>
                    <a:pt x="5094782" y="4022985"/>
                  </a:cubicBezTo>
                  <a:cubicBezTo>
                    <a:pt x="5060492" y="4058962"/>
                    <a:pt x="4984792" y="4099435"/>
                    <a:pt x="4888855" y="4150777"/>
                  </a:cubicBezTo>
                  <a:cubicBezTo>
                    <a:pt x="4693420" y="4255333"/>
                    <a:pt x="4426033" y="4398489"/>
                    <a:pt x="4135411" y="4694170"/>
                  </a:cubicBezTo>
                  <a:cubicBezTo>
                    <a:pt x="4024297" y="4807158"/>
                    <a:pt x="3921239" y="4920334"/>
                    <a:pt x="3821555" y="5029762"/>
                  </a:cubicBezTo>
                  <a:cubicBezTo>
                    <a:pt x="3385341" y="5508324"/>
                    <a:pt x="3138940" y="5758097"/>
                    <a:pt x="2739265" y="5758097"/>
                  </a:cubicBezTo>
                  <a:cubicBezTo>
                    <a:pt x="2374442" y="5758097"/>
                    <a:pt x="2023297" y="5679211"/>
                    <a:pt x="1695575" y="5523876"/>
                  </a:cubicBezTo>
                  <a:cubicBezTo>
                    <a:pt x="1381906" y="5375098"/>
                    <a:pt x="1095219" y="5154930"/>
                    <a:pt x="866619" y="4887356"/>
                  </a:cubicBezTo>
                  <a:cubicBezTo>
                    <a:pt x="673246" y="4661005"/>
                    <a:pt x="522220" y="4404673"/>
                    <a:pt x="417851" y="4125481"/>
                  </a:cubicBezTo>
                  <a:cubicBezTo>
                    <a:pt x="309547" y="3836171"/>
                    <a:pt x="254645" y="3530558"/>
                    <a:pt x="254645" y="3217264"/>
                  </a:cubicBezTo>
                  <a:cubicBezTo>
                    <a:pt x="254645" y="2872490"/>
                    <a:pt x="320790" y="2538585"/>
                    <a:pt x="451204" y="2224540"/>
                  </a:cubicBezTo>
                  <a:cubicBezTo>
                    <a:pt x="577121" y="1921739"/>
                    <a:pt x="757191" y="1649855"/>
                    <a:pt x="986540" y="1416383"/>
                  </a:cubicBezTo>
                  <a:cubicBezTo>
                    <a:pt x="1455357" y="939134"/>
                    <a:pt x="2078011" y="676244"/>
                    <a:pt x="2739452" y="676244"/>
                  </a:cubicBezTo>
                  <a:cubicBezTo>
                    <a:pt x="3075232" y="676244"/>
                    <a:pt x="3440243" y="781175"/>
                    <a:pt x="3794947" y="979795"/>
                  </a:cubicBezTo>
                  <a:cubicBezTo>
                    <a:pt x="4158459" y="1183286"/>
                    <a:pt x="4486931" y="1470348"/>
                    <a:pt x="4744762" y="1810250"/>
                  </a:cubicBezTo>
                  <a:cubicBezTo>
                    <a:pt x="4971862" y="2109491"/>
                    <a:pt x="5134693" y="2440961"/>
                    <a:pt x="5215827" y="2768871"/>
                  </a:cubicBezTo>
                  <a:cubicBezTo>
                    <a:pt x="5300334" y="3110834"/>
                    <a:pt x="5297898" y="3446614"/>
                    <a:pt x="5208520" y="376665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8" name="Freeform: Shape 27">
              <a:extLst>
                <a:ext uri="{FF2B5EF4-FFF2-40B4-BE49-F238E27FC236}">
                  <a16:creationId xmlns:a16="http://schemas.microsoft.com/office/drawing/2014/main" id="{F22C906F-48B7-4ABF-B36E-0C0A056A5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3725"/>
              <a:ext cx="5855313" cy="6880645"/>
            </a:xfrm>
            <a:custGeom>
              <a:avLst/>
              <a:gdLst>
                <a:gd name="connsiteX0" fmla="*/ 5855313 w 5855313"/>
                <a:gd name="connsiteY0" fmla="*/ 4717843 h 6880645"/>
                <a:gd name="connsiteX1" fmla="*/ 5855313 w 5855313"/>
                <a:gd name="connsiteY1" fmla="*/ 6880645 h 6880645"/>
                <a:gd name="connsiteX2" fmla="*/ 0 w 5855313"/>
                <a:gd name="connsiteY2" fmla="*/ 6880645 h 6880645"/>
                <a:gd name="connsiteX3" fmla="*/ 0 w 5855313"/>
                <a:gd name="connsiteY3" fmla="*/ 5268859 h 6880645"/>
                <a:gd name="connsiteX4" fmla="*/ 36130 w 5855313"/>
                <a:gd name="connsiteY4" fmla="*/ 5327430 h 6880645"/>
                <a:gd name="connsiteX5" fmla="*/ 2782721 w 5855313"/>
                <a:gd name="connsiteY5" fmla="*/ 6765687 h 6880645"/>
                <a:gd name="connsiteX6" fmla="*/ 5834702 w 5855313"/>
                <a:gd name="connsiteY6" fmla="*/ 4773305 h 6880645"/>
                <a:gd name="connsiteX7" fmla="*/ 9148 w 5855313"/>
                <a:gd name="connsiteY7" fmla="*/ 0 h 6880645"/>
                <a:gd name="connsiteX8" fmla="*/ 5855312 w 5855313"/>
                <a:gd name="connsiteY8" fmla="*/ 0 h 6880645"/>
                <a:gd name="connsiteX9" fmla="*/ 5855312 w 5855313"/>
                <a:gd name="connsiteY9" fmla="*/ 96759 h 6880645"/>
                <a:gd name="connsiteX10" fmla="*/ 5855313 w 5855313"/>
                <a:gd name="connsiteY10" fmla="*/ 96759 h 6880645"/>
                <a:gd name="connsiteX11" fmla="*/ 5855313 w 5855313"/>
                <a:gd name="connsiteY11" fmla="*/ 2289203 h 6880645"/>
                <a:gd name="connsiteX12" fmla="*/ 5834702 w 5855313"/>
                <a:gd name="connsiteY12" fmla="*/ 2233742 h 6880645"/>
                <a:gd name="connsiteX13" fmla="*/ 2782721 w 5855313"/>
                <a:gd name="connsiteY13" fmla="*/ 241359 h 6880645"/>
                <a:gd name="connsiteX14" fmla="*/ 36130 w 5855313"/>
                <a:gd name="connsiteY14" fmla="*/ 1679616 h 6880645"/>
                <a:gd name="connsiteX15" fmla="*/ 0 w 5855313"/>
                <a:gd name="connsiteY15" fmla="*/ 1738187 h 6880645"/>
                <a:gd name="connsiteX16" fmla="*/ 0 w 5855313"/>
                <a:gd name="connsiteY16" fmla="*/ 96759 h 6880645"/>
                <a:gd name="connsiteX17" fmla="*/ 9148 w 5855313"/>
                <a:gd name="connsiteY17" fmla="*/ 96759 h 6880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55313" h="6880645">
                  <a:moveTo>
                    <a:pt x="5855313" y="4717843"/>
                  </a:moveTo>
                  <a:lnTo>
                    <a:pt x="5855313" y="6880645"/>
                  </a:lnTo>
                  <a:lnTo>
                    <a:pt x="0" y="6880645"/>
                  </a:lnTo>
                  <a:lnTo>
                    <a:pt x="0" y="5268859"/>
                  </a:lnTo>
                  <a:lnTo>
                    <a:pt x="36130" y="5327430"/>
                  </a:lnTo>
                  <a:cubicBezTo>
                    <a:pt x="631370" y="6195172"/>
                    <a:pt x="1639396" y="6765687"/>
                    <a:pt x="2782721" y="6765687"/>
                  </a:cubicBezTo>
                  <a:cubicBezTo>
                    <a:pt x="4154711" y="6765687"/>
                    <a:pt x="5331871" y="5944145"/>
                    <a:pt x="5834702" y="4773305"/>
                  </a:cubicBezTo>
                  <a:close/>
                  <a:moveTo>
                    <a:pt x="9148" y="0"/>
                  </a:moveTo>
                  <a:lnTo>
                    <a:pt x="5855312" y="0"/>
                  </a:lnTo>
                  <a:lnTo>
                    <a:pt x="5855312" y="96759"/>
                  </a:lnTo>
                  <a:lnTo>
                    <a:pt x="5855313" y="96759"/>
                  </a:lnTo>
                  <a:lnTo>
                    <a:pt x="5855313" y="2289203"/>
                  </a:lnTo>
                  <a:lnTo>
                    <a:pt x="5834702" y="2233742"/>
                  </a:lnTo>
                  <a:cubicBezTo>
                    <a:pt x="5331871" y="1062902"/>
                    <a:pt x="4154711" y="241359"/>
                    <a:pt x="2782721" y="241359"/>
                  </a:cubicBezTo>
                  <a:cubicBezTo>
                    <a:pt x="1639396" y="241359"/>
                    <a:pt x="631370" y="811875"/>
                    <a:pt x="36130" y="1679616"/>
                  </a:cubicBezTo>
                  <a:lnTo>
                    <a:pt x="0" y="1738187"/>
                  </a:lnTo>
                  <a:lnTo>
                    <a:pt x="0" y="96759"/>
                  </a:lnTo>
                  <a:lnTo>
                    <a:pt x="9148" y="9675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9" name="Freeform: Shape 28">
              <a:extLst>
                <a:ext uri="{FF2B5EF4-FFF2-40B4-BE49-F238E27FC236}">
                  <a16:creationId xmlns:a16="http://schemas.microsoft.com/office/drawing/2014/main" id="{B4ABE2AA-A788-450F-94A8-AED4B698F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9149" y="26370"/>
              <a:ext cx="6254832" cy="6864558"/>
            </a:xfrm>
            <a:custGeom>
              <a:avLst/>
              <a:gdLst>
                <a:gd name="connsiteX0" fmla="*/ 2766060 w 6254832"/>
                <a:gd name="connsiteY0" fmla="*/ 0 h 6864558"/>
                <a:gd name="connsiteX1" fmla="*/ 0 w 6254832"/>
                <a:gd name="connsiteY1" fmla="*/ 1340683 h 6864558"/>
                <a:gd name="connsiteX2" fmla="*/ 0 w 6254832"/>
                <a:gd name="connsiteY2" fmla="*/ 2201306 h 6864558"/>
                <a:gd name="connsiteX3" fmla="*/ 1312 w 6254832"/>
                <a:gd name="connsiteY3" fmla="*/ 2197746 h 6864558"/>
                <a:gd name="connsiteX4" fmla="*/ 612723 w 6254832"/>
                <a:gd name="connsiteY4" fmla="*/ 1201649 h 6864558"/>
                <a:gd name="connsiteX5" fmla="*/ 1571344 w 6254832"/>
                <a:gd name="connsiteY5" fmla="*/ 483245 h 6864558"/>
                <a:gd name="connsiteX6" fmla="*/ 1641235 w 6254832"/>
                <a:gd name="connsiteY6" fmla="*/ 452328 h 6864558"/>
                <a:gd name="connsiteX7" fmla="*/ 1711502 w 6254832"/>
                <a:gd name="connsiteY7" fmla="*/ 422348 h 6864558"/>
                <a:gd name="connsiteX8" fmla="*/ 1783080 w 6254832"/>
                <a:gd name="connsiteY8" fmla="*/ 395178 h 6864558"/>
                <a:gd name="connsiteX9" fmla="*/ 1855220 w 6254832"/>
                <a:gd name="connsiteY9" fmla="*/ 369133 h 6864558"/>
                <a:gd name="connsiteX10" fmla="*/ 1928297 w 6254832"/>
                <a:gd name="connsiteY10" fmla="*/ 345711 h 6864558"/>
                <a:gd name="connsiteX11" fmla="*/ 2001749 w 6254832"/>
                <a:gd name="connsiteY11" fmla="*/ 323600 h 6864558"/>
                <a:gd name="connsiteX12" fmla="*/ 2076138 w 6254832"/>
                <a:gd name="connsiteY12" fmla="*/ 304300 h 6864558"/>
                <a:gd name="connsiteX13" fmla="*/ 2113426 w 6254832"/>
                <a:gd name="connsiteY13" fmla="*/ 294744 h 6864558"/>
                <a:gd name="connsiteX14" fmla="*/ 2132163 w 6254832"/>
                <a:gd name="connsiteY14" fmla="*/ 290060 h 6864558"/>
                <a:gd name="connsiteX15" fmla="*/ 2151089 w 6254832"/>
                <a:gd name="connsiteY15" fmla="*/ 286312 h 6864558"/>
                <a:gd name="connsiteX16" fmla="*/ 2763249 w 6254832"/>
                <a:gd name="connsiteY16" fmla="*/ 218482 h 6864558"/>
                <a:gd name="connsiteX17" fmla="*/ 3372225 w 6254832"/>
                <a:gd name="connsiteY17" fmla="*/ 301302 h 6864558"/>
                <a:gd name="connsiteX18" fmla="*/ 3663596 w 6254832"/>
                <a:gd name="connsiteY18" fmla="*/ 398364 h 6864558"/>
                <a:gd name="connsiteX19" fmla="*/ 3941663 w 6254832"/>
                <a:gd name="connsiteY19" fmla="*/ 526717 h 6864558"/>
                <a:gd name="connsiteX20" fmla="*/ 4204366 w 6254832"/>
                <a:gd name="connsiteY20" fmla="*/ 681678 h 6864558"/>
                <a:gd name="connsiteX21" fmla="*/ 4450018 w 6254832"/>
                <a:gd name="connsiteY21" fmla="*/ 860061 h 6864558"/>
                <a:gd name="connsiteX22" fmla="*/ 4678992 w 6254832"/>
                <a:gd name="connsiteY22" fmla="*/ 1057181 h 6864558"/>
                <a:gd name="connsiteX23" fmla="*/ 4889791 w 6254832"/>
                <a:gd name="connsiteY23" fmla="*/ 1271166 h 6864558"/>
                <a:gd name="connsiteX24" fmla="*/ 5083164 w 6254832"/>
                <a:gd name="connsiteY24" fmla="*/ 1498642 h 6864558"/>
                <a:gd name="connsiteX25" fmla="*/ 5257987 w 6254832"/>
                <a:gd name="connsiteY25" fmla="*/ 1738484 h 6864558"/>
                <a:gd name="connsiteX26" fmla="*/ 5413510 w 6254832"/>
                <a:gd name="connsiteY26" fmla="*/ 1989195 h 6864558"/>
                <a:gd name="connsiteX27" fmla="*/ 5548609 w 6254832"/>
                <a:gd name="connsiteY27" fmla="*/ 2249462 h 6864558"/>
                <a:gd name="connsiteX28" fmla="*/ 5747791 w 6254832"/>
                <a:gd name="connsiteY28" fmla="*/ 2795666 h 6864558"/>
                <a:gd name="connsiteX29" fmla="*/ 5806814 w 6254832"/>
                <a:gd name="connsiteY29" fmla="*/ 3078980 h 6864558"/>
                <a:gd name="connsiteX30" fmla="*/ 5816933 w 6254832"/>
                <a:gd name="connsiteY30" fmla="*/ 3150558 h 6864558"/>
                <a:gd name="connsiteX31" fmla="*/ 5825178 w 6254832"/>
                <a:gd name="connsiteY31" fmla="*/ 3222323 h 6864558"/>
                <a:gd name="connsiteX32" fmla="*/ 5831923 w 6254832"/>
                <a:gd name="connsiteY32" fmla="*/ 3294276 h 6864558"/>
                <a:gd name="connsiteX33" fmla="*/ 5836233 w 6254832"/>
                <a:gd name="connsiteY33" fmla="*/ 3366416 h 6864558"/>
                <a:gd name="connsiteX34" fmla="*/ 5833047 w 6254832"/>
                <a:gd name="connsiteY34" fmla="*/ 3655726 h 6864558"/>
                <a:gd name="connsiteX35" fmla="*/ 5827426 w 6254832"/>
                <a:gd name="connsiteY35" fmla="*/ 3728054 h 6864558"/>
                <a:gd name="connsiteX36" fmla="*/ 5819556 w 6254832"/>
                <a:gd name="connsiteY36" fmla="*/ 3800194 h 6864558"/>
                <a:gd name="connsiteX37" fmla="*/ 5809063 w 6254832"/>
                <a:gd name="connsiteY37" fmla="*/ 3872147 h 6864558"/>
                <a:gd name="connsiteX38" fmla="*/ 5796696 w 6254832"/>
                <a:gd name="connsiteY38" fmla="*/ 3943912 h 6864558"/>
                <a:gd name="connsiteX39" fmla="*/ 5725305 w 6254832"/>
                <a:gd name="connsiteY39" fmla="*/ 4225165 h 6864558"/>
                <a:gd name="connsiteX40" fmla="*/ 5605384 w 6254832"/>
                <a:gd name="connsiteY40" fmla="*/ 4478312 h 6864558"/>
                <a:gd name="connsiteX41" fmla="*/ 5412573 w 6254832"/>
                <a:gd name="connsiteY41" fmla="*/ 4677306 h 6864558"/>
                <a:gd name="connsiteX42" fmla="*/ 5155867 w 6254832"/>
                <a:gd name="connsiteY42" fmla="*/ 4834703 h 6864558"/>
                <a:gd name="connsiteX43" fmla="*/ 4645452 w 6254832"/>
                <a:gd name="connsiteY43" fmla="*/ 5207396 h 6864558"/>
                <a:gd name="connsiteX44" fmla="*/ 4536211 w 6254832"/>
                <a:gd name="connsiteY44" fmla="*/ 5319072 h 6864558"/>
                <a:gd name="connsiteX45" fmla="*/ 4430343 w 6254832"/>
                <a:gd name="connsiteY45" fmla="*/ 5432061 h 6864558"/>
                <a:gd name="connsiteX46" fmla="*/ 4220668 w 6254832"/>
                <a:gd name="connsiteY46" fmla="*/ 5657663 h 6864558"/>
                <a:gd name="connsiteX47" fmla="*/ 4115174 w 6254832"/>
                <a:gd name="connsiteY47" fmla="*/ 5768777 h 6864558"/>
                <a:gd name="connsiteX48" fmla="*/ 4007245 w 6254832"/>
                <a:gd name="connsiteY48" fmla="*/ 5876707 h 6864558"/>
                <a:gd name="connsiteX49" fmla="*/ 3781081 w 6254832"/>
                <a:gd name="connsiteY49" fmla="*/ 6078887 h 6864558"/>
                <a:gd name="connsiteX50" fmla="*/ 3534493 w 6254832"/>
                <a:gd name="connsiteY50" fmla="*/ 6249775 h 6864558"/>
                <a:gd name="connsiteX51" fmla="*/ 3265232 w 6254832"/>
                <a:gd name="connsiteY51" fmla="*/ 6373068 h 6864558"/>
                <a:gd name="connsiteX52" fmla="*/ 3194779 w 6254832"/>
                <a:gd name="connsiteY52" fmla="*/ 6394804 h 6864558"/>
                <a:gd name="connsiteX53" fmla="*/ 3123575 w 6254832"/>
                <a:gd name="connsiteY53" fmla="*/ 6412792 h 6864558"/>
                <a:gd name="connsiteX54" fmla="*/ 3051435 w 6254832"/>
                <a:gd name="connsiteY54" fmla="*/ 6426471 h 6864558"/>
                <a:gd name="connsiteX55" fmla="*/ 2978733 w 6254832"/>
                <a:gd name="connsiteY55" fmla="*/ 6436214 h 6864558"/>
                <a:gd name="connsiteX56" fmla="*/ 2905656 w 6254832"/>
                <a:gd name="connsiteY56" fmla="*/ 6442211 h 6864558"/>
                <a:gd name="connsiteX57" fmla="*/ 2832204 w 6254832"/>
                <a:gd name="connsiteY57" fmla="*/ 6444459 h 6864558"/>
                <a:gd name="connsiteX58" fmla="*/ 2758565 w 6254832"/>
                <a:gd name="connsiteY58" fmla="*/ 6443335 h 6864558"/>
                <a:gd name="connsiteX59" fmla="*/ 2683239 w 6254832"/>
                <a:gd name="connsiteY59" fmla="*/ 6438463 h 6864558"/>
                <a:gd name="connsiteX60" fmla="*/ 2091503 w 6254832"/>
                <a:gd name="connsiteY60" fmla="*/ 6343275 h 6864558"/>
                <a:gd name="connsiteX61" fmla="*/ 1948347 w 6254832"/>
                <a:gd name="connsiteY61" fmla="*/ 6301490 h 6864558"/>
                <a:gd name="connsiteX62" fmla="*/ 1807626 w 6254832"/>
                <a:gd name="connsiteY62" fmla="*/ 6252585 h 6864558"/>
                <a:gd name="connsiteX63" fmla="*/ 1738297 w 6254832"/>
                <a:gd name="connsiteY63" fmla="*/ 6225790 h 6864558"/>
                <a:gd name="connsiteX64" fmla="*/ 1669529 w 6254832"/>
                <a:gd name="connsiteY64" fmla="*/ 6197684 h 6864558"/>
                <a:gd name="connsiteX65" fmla="*/ 1635239 w 6254832"/>
                <a:gd name="connsiteY65" fmla="*/ 6183630 h 6864558"/>
                <a:gd name="connsiteX66" fmla="*/ 1601699 w 6254832"/>
                <a:gd name="connsiteY66" fmla="*/ 6167891 h 6864558"/>
                <a:gd name="connsiteX67" fmla="*/ 1534618 w 6254832"/>
                <a:gd name="connsiteY67" fmla="*/ 6136411 h 6864558"/>
                <a:gd name="connsiteX68" fmla="*/ 592299 w 6254832"/>
                <a:gd name="connsiteY68" fmla="*/ 5443116 h 6864558"/>
                <a:gd name="connsiteX69" fmla="*/ 0 w 6254832"/>
                <a:gd name="connsiteY69" fmla="*/ 4496675 h 6864558"/>
                <a:gd name="connsiteX70" fmla="*/ 0 w 6254832"/>
                <a:gd name="connsiteY70" fmla="*/ 5523875 h 6864558"/>
                <a:gd name="connsiteX71" fmla="*/ 2766060 w 6254832"/>
                <a:gd name="connsiteY71" fmla="*/ 6864559 h 6864558"/>
                <a:gd name="connsiteX72" fmla="*/ 6254833 w 6254832"/>
                <a:gd name="connsiteY72" fmla="*/ 3432373 h 6864558"/>
                <a:gd name="connsiteX73" fmla="*/ 2766060 w 6254832"/>
                <a:gd name="connsiteY73" fmla="*/ 0 h 686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6254832" h="6864558">
                  <a:moveTo>
                    <a:pt x="2766060" y="0"/>
                  </a:moveTo>
                  <a:cubicBezTo>
                    <a:pt x="1639549" y="0"/>
                    <a:pt x="637831" y="525405"/>
                    <a:pt x="0" y="1340683"/>
                  </a:cubicBezTo>
                  <a:lnTo>
                    <a:pt x="0" y="2201306"/>
                  </a:lnTo>
                  <a:cubicBezTo>
                    <a:pt x="375" y="2200181"/>
                    <a:pt x="937" y="2198870"/>
                    <a:pt x="1312" y="2197746"/>
                  </a:cubicBezTo>
                  <a:cubicBezTo>
                    <a:pt x="142969" y="1837045"/>
                    <a:pt x="347959" y="1497143"/>
                    <a:pt x="612723" y="1201649"/>
                  </a:cubicBezTo>
                  <a:cubicBezTo>
                    <a:pt x="876550" y="906155"/>
                    <a:pt x="1201836" y="655258"/>
                    <a:pt x="1571344" y="483245"/>
                  </a:cubicBezTo>
                  <a:lnTo>
                    <a:pt x="1641235" y="452328"/>
                  </a:lnTo>
                  <a:cubicBezTo>
                    <a:pt x="1664658" y="442210"/>
                    <a:pt x="1687518" y="430967"/>
                    <a:pt x="1711502" y="422348"/>
                  </a:cubicBezTo>
                  <a:lnTo>
                    <a:pt x="1783080" y="395178"/>
                  </a:lnTo>
                  <a:cubicBezTo>
                    <a:pt x="1807064" y="386372"/>
                    <a:pt x="1830674" y="376441"/>
                    <a:pt x="1855220" y="369133"/>
                  </a:cubicBezTo>
                  <a:lnTo>
                    <a:pt x="1928297" y="345711"/>
                  </a:lnTo>
                  <a:cubicBezTo>
                    <a:pt x="1952656" y="338028"/>
                    <a:pt x="1976828" y="329409"/>
                    <a:pt x="2001749" y="323600"/>
                  </a:cubicBezTo>
                  <a:lnTo>
                    <a:pt x="2076138" y="304300"/>
                  </a:lnTo>
                  <a:lnTo>
                    <a:pt x="2113426" y="294744"/>
                  </a:lnTo>
                  <a:lnTo>
                    <a:pt x="2132163" y="290060"/>
                  </a:lnTo>
                  <a:lnTo>
                    <a:pt x="2151089" y="286312"/>
                  </a:lnTo>
                  <a:cubicBezTo>
                    <a:pt x="2351395" y="241716"/>
                    <a:pt x="2557322" y="219044"/>
                    <a:pt x="2763249" y="218482"/>
                  </a:cubicBezTo>
                  <a:cubicBezTo>
                    <a:pt x="2968802" y="218294"/>
                    <a:pt x="3174167" y="247900"/>
                    <a:pt x="3372225" y="301302"/>
                  </a:cubicBezTo>
                  <a:cubicBezTo>
                    <a:pt x="3471347" y="327910"/>
                    <a:pt x="3568596" y="360513"/>
                    <a:pt x="3663596" y="398364"/>
                  </a:cubicBezTo>
                  <a:cubicBezTo>
                    <a:pt x="3758784" y="435652"/>
                    <a:pt x="3851348" y="479311"/>
                    <a:pt x="3941663" y="526717"/>
                  </a:cubicBezTo>
                  <a:cubicBezTo>
                    <a:pt x="4031979" y="573936"/>
                    <a:pt x="4119297" y="626402"/>
                    <a:pt x="4204366" y="681678"/>
                  </a:cubicBezTo>
                  <a:cubicBezTo>
                    <a:pt x="4289060" y="737516"/>
                    <a:pt x="4370944" y="797289"/>
                    <a:pt x="4450018" y="860061"/>
                  </a:cubicBezTo>
                  <a:cubicBezTo>
                    <a:pt x="4529091" y="922832"/>
                    <a:pt x="4605540" y="988601"/>
                    <a:pt x="4678992" y="1057181"/>
                  </a:cubicBezTo>
                  <a:cubicBezTo>
                    <a:pt x="4752444" y="1125574"/>
                    <a:pt x="4822335" y="1197527"/>
                    <a:pt x="4889791" y="1271166"/>
                  </a:cubicBezTo>
                  <a:cubicBezTo>
                    <a:pt x="4957247" y="1344805"/>
                    <a:pt x="5021705" y="1420693"/>
                    <a:pt x="5083164" y="1498642"/>
                  </a:cubicBezTo>
                  <a:cubicBezTo>
                    <a:pt x="5144062" y="1576965"/>
                    <a:pt x="5202899" y="1656601"/>
                    <a:pt x="5257987" y="1738484"/>
                  </a:cubicBezTo>
                  <a:cubicBezTo>
                    <a:pt x="5313076" y="1820368"/>
                    <a:pt x="5365354" y="1903751"/>
                    <a:pt x="5413510" y="1989195"/>
                  </a:cubicBezTo>
                  <a:cubicBezTo>
                    <a:pt x="5462041" y="2074451"/>
                    <a:pt x="5507011" y="2161207"/>
                    <a:pt x="5548609" y="2249462"/>
                  </a:cubicBezTo>
                  <a:cubicBezTo>
                    <a:pt x="5631430" y="2426158"/>
                    <a:pt x="5698323" y="2608851"/>
                    <a:pt x="5747791" y="2795666"/>
                  </a:cubicBezTo>
                  <a:cubicBezTo>
                    <a:pt x="5771963" y="2889167"/>
                    <a:pt x="5791825" y="2983792"/>
                    <a:pt x="5806814" y="3078980"/>
                  </a:cubicBezTo>
                  <a:cubicBezTo>
                    <a:pt x="5810562" y="3102777"/>
                    <a:pt x="5814497" y="3126574"/>
                    <a:pt x="5816933" y="3150558"/>
                  </a:cubicBezTo>
                  <a:cubicBezTo>
                    <a:pt x="5819556" y="3174542"/>
                    <a:pt x="5823304" y="3198339"/>
                    <a:pt x="5825178" y="3222323"/>
                  </a:cubicBezTo>
                  <a:cubicBezTo>
                    <a:pt x="5827426" y="3246308"/>
                    <a:pt x="5830050" y="3270292"/>
                    <a:pt x="5831923" y="3294276"/>
                  </a:cubicBezTo>
                  <a:lnTo>
                    <a:pt x="5836233" y="3366416"/>
                  </a:lnTo>
                  <a:cubicBezTo>
                    <a:pt x="5839981" y="3462728"/>
                    <a:pt x="5839981" y="3559227"/>
                    <a:pt x="5833047" y="3655726"/>
                  </a:cubicBezTo>
                  <a:cubicBezTo>
                    <a:pt x="5830986" y="3679711"/>
                    <a:pt x="5830237" y="3704069"/>
                    <a:pt x="5827426" y="3728054"/>
                  </a:cubicBezTo>
                  <a:lnTo>
                    <a:pt x="5819556" y="3800194"/>
                  </a:lnTo>
                  <a:lnTo>
                    <a:pt x="5809063" y="3872147"/>
                  </a:lnTo>
                  <a:cubicBezTo>
                    <a:pt x="5805690" y="3896131"/>
                    <a:pt x="5800818" y="3919928"/>
                    <a:pt x="5796696" y="3943912"/>
                  </a:cubicBezTo>
                  <a:cubicBezTo>
                    <a:pt x="5778708" y="4039287"/>
                    <a:pt x="5755848" y="4134662"/>
                    <a:pt x="5725305" y="4225165"/>
                  </a:cubicBezTo>
                  <a:cubicBezTo>
                    <a:pt x="5694763" y="4315669"/>
                    <a:pt x="5656726" y="4402237"/>
                    <a:pt x="5605384" y="4478312"/>
                  </a:cubicBezTo>
                  <a:cubicBezTo>
                    <a:pt x="5554980" y="4555324"/>
                    <a:pt x="5489960" y="4620718"/>
                    <a:pt x="5412573" y="4677306"/>
                  </a:cubicBezTo>
                  <a:cubicBezTo>
                    <a:pt x="5335374" y="4734269"/>
                    <a:pt x="5245995" y="4782987"/>
                    <a:pt x="5155867" y="4834703"/>
                  </a:cubicBezTo>
                  <a:cubicBezTo>
                    <a:pt x="4973924" y="4936261"/>
                    <a:pt x="4794791" y="5058806"/>
                    <a:pt x="4645452" y="5207396"/>
                  </a:cubicBezTo>
                  <a:cubicBezTo>
                    <a:pt x="4607414" y="5244497"/>
                    <a:pt x="4571813" y="5281597"/>
                    <a:pt x="4536211" y="5319072"/>
                  </a:cubicBezTo>
                  <a:lnTo>
                    <a:pt x="4430343" y="5432061"/>
                  </a:lnTo>
                  <a:cubicBezTo>
                    <a:pt x="4360264" y="5507574"/>
                    <a:pt x="4290934" y="5583087"/>
                    <a:pt x="4220668" y="5657663"/>
                  </a:cubicBezTo>
                  <a:cubicBezTo>
                    <a:pt x="4185628" y="5694951"/>
                    <a:pt x="4150589" y="5732052"/>
                    <a:pt x="4115174" y="5768777"/>
                  </a:cubicBezTo>
                  <a:cubicBezTo>
                    <a:pt x="4079573" y="5805316"/>
                    <a:pt x="4043597" y="5841292"/>
                    <a:pt x="4007245" y="5876707"/>
                  </a:cubicBezTo>
                  <a:cubicBezTo>
                    <a:pt x="3934543" y="5947723"/>
                    <a:pt x="3859405" y="6015740"/>
                    <a:pt x="3781081" y="6078887"/>
                  </a:cubicBezTo>
                  <a:cubicBezTo>
                    <a:pt x="3702945" y="6142220"/>
                    <a:pt x="3620312" y="6199557"/>
                    <a:pt x="3534493" y="6249775"/>
                  </a:cubicBezTo>
                  <a:cubicBezTo>
                    <a:pt x="3448300" y="6299429"/>
                    <a:pt x="3358359" y="6341589"/>
                    <a:pt x="3265232" y="6373068"/>
                  </a:cubicBezTo>
                  <a:cubicBezTo>
                    <a:pt x="3241998" y="6381313"/>
                    <a:pt x="3218201" y="6387497"/>
                    <a:pt x="3194779" y="6394804"/>
                  </a:cubicBezTo>
                  <a:cubicBezTo>
                    <a:pt x="3171169" y="6401175"/>
                    <a:pt x="3147185" y="6406797"/>
                    <a:pt x="3123575" y="6412792"/>
                  </a:cubicBezTo>
                  <a:cubicBezTo>
                    <a:pt x="3099404" y="6417477"/>
                    <a:pt x="3075420" y="6422161"/>
                    <a:pt x="3051435" y="6426471"/>
                  </a:cubicBezTo>
                  <a:cubicBezTo>
                    <a:pt x="3027076" y="6429657"/>
                    <a:pt x="3002904" y="6433591"/>
                    <a:pt x="2978733" y="6436214"/>
                  </a:cubicBezTo>
                  <a:cubicBezTo>
                    <a:pt x="2954374" y="6438088"/>
                    <a:pt x="2930015" y="6440899"/>
                    <a:pt x="2905656" y="6442211"/>
                  </a:cubicBezTo>
                  <a:cubicBezTo>
                    <a:pt x="2881109" y="6442960"/>
                    <a:pt x="2856751" y="6444272"/>
                    <a:pt x="2832204" y="6444459"/>
                  </a:cubicBezTo>
                  <a:cubicBezTo>
                    <a:pt x="2807658" y="6444084"/>
                    <a:pt x="2783298" y="6444084"/>
                    <a:pt x="2758565" y="6443335"/>
                  </a:cubicBezTo>
                  <a:lnTo>
                    <a:pt x="2683239" y="6438463"/>
                  </a:lnTo>
                  <a:cubicBezTo>
                    <a:pt x="2482559" y="6425909"/>
                    <a:pt x="2284126" y="6393492"/>
                    <a:pt x="2091503" y="6343275"/>
                  </a:cubicBezTo>
                  <a:lnTo>
                    <a:pt x="1948347" y="6301490"/>
                  </a:lnTo>
                  <a:cubicBezTo>
                    <a:pt x="1901127" y="6286126"/>
                    <a:pt x="1854658" y="6268699"/>
                    <a:pt x="1807626" y="6252585"/>
                  </a:cubicBezTo>
                  <a:cubicBezTo>
                    <a:pt x="1784017" y="6245090"/>
                    <a:pt x="1761344" y="6234972"/>
                    <a:pt x="1738297" y="6225790"/>
                  </a:cubicBezTo>
                  <a:lnTo>
                    <a:pt x="1669529" y="6197684"/>
                  </a:lnTo>
                  <a:lnTo>
                    <a:pt x="1635239" y="6183630"/>
                  </a:lnTo>
                  <a:lnTo>
                    <a:pt x="1601699" y="6167891"/>
                  </a:lnTo>
                  <a:lnTo>
                    <a:pt x="1534618" y="6136411"/>
                  </a:lnTo>
                  <a:cubicBezTo>
                    <a:pt x="1179164" y="5964961"/>
                    <a:pt x="857250" y="5729616"/>
                    <a:pt x="592299" y="5443116"/>
                  </a:cubicBezTo>
                  <a:cubicBezTo>
                    <a:pt x="336904" y="5166173"/>
                    <a:pt x="137160" y="4842573"/>
                    <a:pt x="0" y="4496675"/>
                  </a:cubicBezTo>
                  <a:lnTo>
                    <a:pt x="0" y="5523875"/>
                  </a:lnTo>
                  <a:cubicBezTo>
                    <a:pt x="637831" y="6338966"/>
                    <a:pt x="1639549" y="6864559"/>
                    <a:pt x="2766060" y="6864559"/>
                  </a:cubicBezTo>
                  <a:cubicBezTo>
                    <a:pt x="4692858" y="6864559"/>
                    <a:pt x="6254833" y="5327879"/>
                    <a:pt x="6254833" y="3432373"/>
                  </a:cubicBezTo>
                  <a:cubicBezTo>
                    <a:pt x="6254833" y="1536679"/>
                    <a:pt x="4692858" y="0"/>
                    <a:pt x="2766060" y="0"/>
                  </a:cubicBezTo>
                  <a:close/>
                </a:path>
              </a:pathLst>
            </a:custGeom>
            <a:ln w="187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aphicFrame>
        <p:nvGraphicFramePr>
          <p:cNvPr id="17" name="TextBox 2">
            <a:extLst>
              <a:ext uri="{FF2B5EF4-FFF2-40B4-BE49-F238E27FC236}">
                <a16:creationId xmlns:a16="http://schemas.microsoft.com/office/drawing/2014/main" id="{291B553C-332D-ACF4-E103-35EA31DCCC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8330371"/>
              </p:ext>
            </p:extLst>
          </p:nvPr>
        </p:nvGraphicFramePr>
        <p:xfrm>
          <a:off x="6321044" y="1596472"/>
          <a:ext cx="4977578" cy="3639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90904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131AD7-D995-5E12-F98A-4D1DFB8DD2F9}"/>
              </a:ext>
            </a:extLst>
          </p:cNvPr>
          <p:cNvSpPr txBox="1"/>
          <p:nvPr/>
        </p:nvSpPr>
        <p:spPr>
          <a:xfrm>
            <a:off x="804672" y="2421682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>
              <a:lnSpc>
                <a:spcPct val="90000"/>
              </a:lnSpc>
              <a:spcAft>
                <a:spcPts val="8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Phone standard: </a:t>
            </a:r>
          </a:p>
          <a:p>
            <a:pPr marR="0" lvl="0">
              <a:lnSpc>
                <a:spcPct val="90000"/>
              </a:lnSpc>
              <a:spcAft>
                <a:spcPts val="800"/>
              </a:spcAft>
            </a:pPr>
            <a:r>
              <a:rPr lang="en-US" dirty="0">
                <a:solidFill>
                  <a:schemeClr val="tx2"/>
                </a:solidFill>
                <a:effectLst/>
              </a:rPr>
              <a:t>Return every call and voicemail within 24 hours, and log the outcome in the file so the next touch picks up where the conversation left off.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Voicemail Forward">
            <a:extLst>
              <a:ext uri="{FF2B5EF4-FFF2-40B4-BE49-F238E27FC236}">
                <a16:creationId xmlns:a16="http://schemas.microsoft.com/office/drawing/2014/main" id="{D635829D-5C14-7153-9B83-FCB3792CF1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010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D214AA0-90A8-5C54-5846-73C65809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1" r="13832" b="2"/>
          <a:stretch>
            <a:fillRect/>
          </a:stretch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  <p:sp>
        <p:nvSpPr>
          <p:cNvPr id="26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3451" y="1656147"/>
            <a:ext cx="546100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4739" y="587516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9" name="TextBox 2">
            <a:extLst>
              <a:ext uri="{FF2B5EF4-FFF2-40B4-BE49-F238E27FC236}">
                <a16:creationId xmlns:a16="http://schemas.microsoft.com/office/drawing/2014/main" id="{20C8E968-C8D9-024E-52D6-0CA75FC0D0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7689320"/>
              </p:ext>
            </p:extLst>
          </p:nvPr>
        </p:nvGraphicFramePr>
        <p:xfrm>
          <a:off x="838200" y="1825625"/>
          <a:ext cx="538750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24158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D4E8D91C-1655-3FEF-E702-63FC68410D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9785125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0749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236</Words>
  <Application>Microsoft Office PowerPoint</Application>
  <PresentationFormat>Widescreen</PresentationFormat>
  <Paragraphs>21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Cornerstone Capital 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Snell, Brianne</dc:creator>
  <cp:lastModifiedBy>Snell, Brianne</cp:lastModifiedBy>
  <cp:revision>2</cp:revision>
  <dcterms:created xsi:type="dcterms:W3CDTF">2026-09-11T15:57:12Z</dcterms:created>
  <dcterms:modified xsi:type="dcterms:W3CDTF">2026-10-02T19:18:33Z</dcterms:modified>
</cp:coreProperties>
</file>