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74" r:id="rId6"/>
    <p:sldId id="260" r:id="rId7"/>
    <p:sldId id="272" r:id="rId8"/>
    <p:sldId id="273" r:id="rId9"/>
  </p:sldIdLst>
  <p:sldSz cx="18288000" cy="10287000"/>
  <p:notesSz cx="6858000" cy="9144000"/>
  <p:embeddedFontLst>
    <p:embeddedFont>
      <p:font typeface="Arial MT Pro" panose="020B0604020202020204" charset="0"/>
      <p:regular r:id="rId10"/>
    </p:embeddedFont>
    <p:embeddedFont>
      <p:font typeface="Arial MT Pro Bold" panose="020B0604020202020204" charset="0"/>
      <p:regular r:id="rId11"/>
      <p:bold r:id="rId12"/>
    </p:embeddedFont>
    <p:embeddedFont>
      <p:font typeface="Poppins" panose="00000500000000000000" pitchFamily="2" charset="0"/>
      <p:regular r:id="rId13"/>
      <p:bold r:id="rId14"/>
      <p:italic r:id="rId15"/>
      <p:boldItalic r:id="rId16"/>
    </p:embeddedFont>
    <p:embeddedFont>
      <p:font typeface="Poppins Semi-Bold" panose="020B0604020202020204" charset="0"/>
      <p:regular r:id="rId17"/>
      <p:bold r:id="rId18"/>
    </p:embeddedFont>
    <p:embeddedFont>
      <p:font typeface="Turbinado" panose="03060300040001000000"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5D6AC6F-BB94-48CF-A8FB-C5F5CE41460F}" v="1" dt="2026-09-14T20:26:55.4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606" autoAdjust="0"/>
  </p:normalViewPr>
  <p:slideViewPr>
    <p:cSldViewPr>
      <p:cViewPr varScale="1">
        <p:scale>
          <a:sx n="101" d="100"/>
          <a:sy n="101" d="100"/>
        </p:scale>
        <p:origin x="1920" y="12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tableStyles" Target="tableStyles.xml"/><Relationship Id="rId10" Type="http://schemas.openxmlformats.org/officeDocument/2006/relationships/font" Target="fonts/font1.fntdata"/><Relationship Id="rId19"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son, Wendy" userId="03d560c7-e7fa-4e3b-8bcb-e322a191d182" providerId="ADAL" clId="{85BD3947-A155-48DC-A2F8-CDB27AF79FEE}"/>
    <pc:docChg chg="undo custSel addSld delSld modSld">
      <pc:chgData name="Hanson, Wendy" userId="03d560c7-e7fa-4e3b-8bcb-e322a191d182" providerId="ADAL" clId="{85BD3947-A155-48DC-A2F8-CDB27AF79FEE}" dt="2026-09-14T21:31:04.519" v="2266" actId="1076"/>
      <pc:docMkLst>
        <pc:docMk/>
      </pc:docMkLst>
      <pc:sldChg chg="modSp mod">
        <pc:chgData name="Hanson, Wendy" userId="03d560c7-e7fa-4e3b-8bcb-e322a191d182" providerId="ADAL" clId="{85BD3947-A155-48DC-A2F8-CDB27AF79FEE}" dt="2026-09-14T21:10:06.319" v="1991" actId="1076"/>
        <pc:sldMkLst>
          <pc:docMk/>
          <pc:sldMk cId="0" sldId="256"/>
        </pc:sldMkLst>
        <pc:spChg chg="mod">
          <ac:chgData name="Hanson, Wendy" userId="03d560c7-e7fa-4e3b-8bcb-e322a191d182" providerId="ADAL" clId="{85BD3947-A155-48DC-A2F8-CDB27AF79FEE}" dt="2026-09-14T21:10:06.319" v="1991" actId="1076"/>
          <ac:spMkLst>
            <pc:docMk/>
            <pc:sldMk cId="0" sldId="256"/>
            <ac:spMk id="3" creationId="{00000000-0000-0000-0000-000000000000}"/>
          </ac:spMkLst>
        </pc:spChg>
        <pc:spChg chg="mod">
          <ac:chgData name="Hanson, Wendy" userId="03d560c7-e7fa-4e3b-8bcb-e322a191d182" providerId="ADAL" clId="{85BD3947-A155-48DC-A2F8-CDB27AF79FEE}" dt="2026-09-14T20:13:37.380" v="81" actId="26606"/>
          <ac:spMkLst>
            <pc:docMk/>
            <pc:sldMk cId="0" sldId="256"/>
            <ac:spMk id="5" creationId="{00000000-0000-0000-0000-000000000000}"/>
          </ac:spMkLst>
        </pc:spChg>
        <pc:spChg chg="mod">
          <ac:chgData name="Hanson, Wendy" userId="03d560c7-e7fa-4e3b-8bcb-e322a191d182" providerId="ADAL" clId="{85BD3947-A155-48DC-A2F8-CDB27AF79FEE}" dt="2026-09-14T21:08:42.991" v="1987" actId="26606"/>
          <ac:spMkLst>
            <pc:docMk/>
            <pc:sldMk cId="0" sldId="256"/>
            <ac:spMk id="6" creationId="{00000000-0000-0000-0000-000000000000}"/>
          </ac:spMkLst>
        </pc:spChg>
        <pc:spChg chg="mod">
          <ac:chgData name="Hanson, Wendy" userId="03d560c7-e7fa-4e3b-8bcb-e322a191d182" providerId="ADAL" clId="{85BD3947-A155-48DC-A2F8-CDB27AF79FEE}" dt="2026-09-14T21:08:42.991" v="1987" actId="26606"/>
          <ac:spMkLst>
            <pc:docMk/>
            <pc:sldMk cId="0" sldId="256"/>
            <ac:spMk id="7" creationId="{00000000-0000-0000-0000-000000000000}"/>
          </ac:spMkLst>
        </pc:spChg>
      </pc:sldChg>
      <pc:sldChg chg="modSp mod">
        <pc:chgData name="Hanson, Wendy" userId="03d560c7-e7fa-4e3b-8bcb-e322a191d182" providerId="ADAL" clId="{85BD3947-A155-48DC-A2F8-CDB27AF79FEE}" dt="2026-09-14T21:24:33.946" v="2246" actId="20577"/>
        <pc:sldMkLst>
          <pc:docMk/>
          <pc:sldMk cId="0" sldId="257"/>
        </pc:sldMkLst>
        <pc:spChg chg="mod">
          <ac:chgData name="Hanson, Wendy" userId="03d560c7-e7fa-4e3b-8bcb-e322a191d182" providerId="ADAL" clId="{85BD3947-A155-48DC-A2F8-CDB27AF79FEE}" dt="2026-09-14T21:24:33.946" v="2246" actId="20577"/>
          <ac:spMkLst>
            <pc:docMk/>
            <pc:sldMk cId="0" sldId="257"/>
            <ac:spMk id="12" creationId="{00000000-0000-0000-0000-000000000000}"/>
          </ac:spMkLst>
        </pc:spChg>
      </pc:sldChg>
      <pc:sldChg chg="addSp delSp modSp mod">
        <pc:chgData name="Hanson, Wendy" userId="03d560c7-e7fa-4e3b-8bcb-e322a191d182" providerId="ADAL" clId="{85BD3947-A155-48DC-A2F8-CDB27AF79FEE}" dt="2026-09-14T21:05:21.129" v="1964" actId="255"/>
        <pc:sldMkLst>
          <pc:docMk/>
          <pc:sldMk cId="0" sldId="258"/>
        </pc:sldMkLst>
        <pc:spChg chg="del mod">
          <ac:chgData name="Hanson, Wendy" userId="03d560c7-e7fa-4e3b-8bcb-e322a191d182" providerId="ADAL" clId="{85BD3947-A155-48DC-A2F8-CDB27AF79FEE}" dt="2026-09-14T20:24:00.714" v="193"/>
          <ac:spMkLst>
            <pc:docMk/>
            <pc:sldMk cId="0" sldId="258"/>
            <ac:spMk id="9" creationId="{00000000-0000-0000-0000-000000000000}"/>
          </ac:spMkLst>
        </pc:spChg>
        <pc:spChg chg="mod">
          <ac:chgData name="Hanson, Wendy" userId="03d560c7-e7fa-4e3b-8bcb-e322a191d182" providerId="ADAL" clId="{85BD3947-A155-48DC-A2F8-CDB27AF79FEE}" dt="2026-09-14T20:23:37.536" v="184" actId="14100"/>
          <ac:spMkLst>
            <pc:docMk/>
            <pc:sldMk cId="0" sldId="258"/>
            <ac:spMk id="10" creationId="{00000000-0000-0000-0000-000000000000}"/>
          </ac:spMkLst>
        </pc:spChg>
        <pc:spChg chg="mod">
          <ac:chgData name="Hanson, Wendy" userId="03d560c7-e7fa-4e3b-8bcb-e322a191d182" providerId="ADAL" clId="{85BD3947-A155-48DC-A2F8-CDB27AF79FEE}" dt="2026-09-14T20:18:13.805" v="157" actId="26606"/>
          <ac:spMkLst>
            <pc:docMk/>
            <pc:sldMk cId="0" sldId="258"/>
            <ac:spMk id="11" creationId="{00000000-0000-0000-0000-000000000000}"/>
          </ac:spMkLst>
        </pc:spChg>
        <pc:spChg chg="mod">
          <ac:chgData name="Hanson, Wendy" userId="03d560c7-e7fa-4e3b-8bcb-e322a191d182" providerId="ADAL" clId="{85BD3947-A155-48DC-A2F8-CDB27AF79FEE}" dt="2026-09-14T21:05:21.129" v="1964" actId="255"/>
          <ac:spMkLst>
            <pc:docMk/>
            <pc:sldMk cId="0" sldId="258"/>
            <ac:spMk id="12" creationId="{00000000-0000-0000-0000-000000000000}"/>
          </ac:spMkLst>
        </pc:spChg>
        <pc:spChg chg="del mod">
          <ac:chgData name="Hanson, Wendy" userId="03d560c7-e7fa-4e3b-8bcb-e322a191d182" providerId="ADAL" clId="{85BD3947-A155-48DC-A2F8-CDB27AF79FEE}" dt="2026-09-14T20:24:00.714" v="191"/>
          <ac:spMkLst>
            <pc:docMk/>
            <pc:sldMk cId="0" sldId="258"/>
            <ac:spMk id="13" creationId="{00000000-0000-0000-0000-000000000000}"/>
          </ac:spMkLst>
        </pc:spChg>
        <pc:spChg chg="add">
          <ac:chgData name="Hanson, Wendy" userId="03d560c7-e7fa-4e3b-8bcb-e322a191d182" providerId="ADAL" clId="{85BD3947-A155-48DC-A2F8-CDB27AF79FEE}" dt="2026-09-14T20:19:48.219" v="164" actId="26606"/>
          <ac:spMkLst>
            <pc:docMk/>
            <pc:sldMk cId="0" sldId="258"/>
            <ac:spMk id="30" creationId="{00000000-0000-0000-0000-000000000000}"/>
          </ac:spMkLst>
        </pc:spChg>
        <pc:grpChg chg="mod">
          <ac:chgData name="Hanson, Wendy" userId="03d560c7-e7fa-4e3b-8bcb-e322a191d182" providerId="ADAL" clId="{85BD3947-A155-48DC-A2F8-CDB27AF79FEE}" dt="2026-09-14T21:05:10.082" v="1963" actId="1076"/>
          <ac:grpSpMkLst>
            <pc:docMk/>
            <pc:sldMk cId="0" sldId="258"/>
            <ac:grpSpMk id="2" creationId="{00000000-0000-0000-0000-000000000000}"/>
          </ac:grpSpMkLst>
        </pc:grpChg>
        <pc:grpChg chg="add del mod">
          <ac:chgData name="Hanson, Wendy" userId="03d560c7-e7fa-4e3b-8bcb-e322a191d182" providerId="ADAL" clId="{85BD3947-A155-48DC-A2F8-CDB27AF79FEE}" dt="2026-09-14T20:21:01.554" v="171" actId="478"/>
          <ac:grpSpMkLst>
            <pc:docMk/>
            <pc:sldMk cId="0" sldId="258"/>
            <ac:grpSpMk id="7" creationId="{00000000-0000-0000-0000-000000000000}"/>
          </ac:grpSpMkLst>
        </pc:grpChg>
        <pc:picChg chg="add del mod">
          <ac:chgData name="Hanson, Wendy" userId="03d560c7-e7fa-4e3b-8bcb-e322a191d182" providerId="ADAL" clId="{85BD3947-A155-48DC-A2F8-CDB27AF79FEE}" dt="2026-09-14T20:12:03.145" v="4" actId="478"/>
          <ac:picMkLst>
            <pc:docMk/>
            <pc:sldMk cId="0" sldId="258"/>
            <ac:picMk id="6" creationId="{56757864-7CD8-7E16-12E0-C5A1D2BB4EF8}"/>
          </ac:picMkLst>
        </pc:picChg>
        <pc:picChg chg="mod">
          <ac:chgData name="Hanson, Wendy" userId="03d560c7-e7fa-4e3b-8bcb-e322a191d182" providerId="ADAL" clId="{85BD3947-A155-48DC-A2F8-CDB27AF79FEE}" dt="2026-09-14T20:28:06.324" v="575" actId="26606"/>
          <ac:picMkLst>
            <pc:docMk/>
            <pc:sldMk cId="0" sldId="258"/>
            <ac:picMk id="15" creationId="{59C574F5-ECB7-A77A-3C4F-A51D3C3E4B27}"/>
          </ac:picMkLst>
        </pc:picChg>
      </pc:sldChg>
      <pc:sldChg chg="modSp mod">
        <pc:chgData name="Hanson, Wendy" userId="03d560c7-e7fa-4e3b-8bcb-e322a191d182" providerId="ADAL" clId="{85BD3947-A155-48DC-A2F8-CDB27AF79FEE}" dt="2026-09-14T21:27:26.674" v="2249" actId="20577"/>
        <pc:sldMkLst>
          <pc:docMk/>
          <pc:sldMk cId="0" sldId="259"/>
        </pc:sldMkLst>
        <pc:spChg chg="mod">
          <ac:chgData name="Hanson, Wendy" userId="03d560c7-e7fa-4e3b-8bcb-e322a191d182" providerId="ADAL" clId="{85BD3947-A155-48DC-A2F8-CDB27AF79FEE}" dt="2026-09-14T20:31:23.156" v="720" actId="20577"/>
          <ac:spMkLst>
            <pc:docMk/>
            <pc:sldMk cId="0" sldId="259"/>
            <ac:spMk id="11" creationId="{00000000-0000-0000-0000-000000000000}"/>
          </ac:spMkLst>
        </pc:spChg>
        <pc:spChg chg="mod">
          <ac:chgData name="Hanson, Wendy" userId="03d560c7-e7fa-4e3b-8bcb-e322a191d182" providerId="ADAL" clId="{85BD3947-A155-48DC-A2F8-CDB27AF79FEE}" dt="2026-09-14T21:27:26.674" v="2249" actId="20577"/>
          <ac:spMkLst>
            <pc:docMk/>
            <pc:sldMk cId="0" sldId="259"/>
            <ac:spMk id="12" creationId="{00000000-0000-0000-0000-000000000000}"/>
          </ac:spMkLst>
        </pc:spChg>
        <pc:spChg chg="mod">
          <ac:chgData name="Hanson, Wendy" userId="03d560c7-e7fa-4e3b-8bcb-e322a191d182" providerId="ADAL" clId="{85BD3947-A155-48DC-A2F8-CDB27AF79FEE}" dt="2026-09-14T20:27:00.396" v="574" actId="1076"/>
          <ac:spMkLst>
            <pc:docMk/>
            <pc:sldMk cId="0" sldId="259"/>
            <ac:spMk id="13" creationId="{00000000-0000-0000-0000-000000000000}"/>
          </ac:spMkLst>
        </pc:spChg>
        <pc:spChg chg="mod">
          <ac:chgData name="Hanson, Wendy" userId="03d560c7-e7fa-4e3b-8bcb-e322a191d182" providerId="ADAL" clId="{85BD3947-A155-48DC-A2F8-CDB27AF79FEE}" dt="2026-09-14T20:31:54.785" v="826" actId="20577"/>
          <ac:spMkLst>
            <pc:docMk/>
            <pc:sldMk cId="0" sldId="259"/>
            <ac:spMk id="14" creationId="{00000000-0000-0000-0000-000000000000}"/>
          </ac:spMkLst>
        </pc:spChg>
        <pc:grpChg chg="mod">
          <ac:chgData name="Hanson, Wendy" userId="03d560c7-e7fa-4e3b-8bcb-e322a191d182" providerId="ADAL" clId="{85BD3947-A155-48DC-A2F8-CDB27AF79FEE}" dt="2026-09-14T20:26:39.251" v="555" actId="1076"/>
          <ac:grpSpMkLst>
            <pc:docMk/>
            <pc:sldMk cId="0" sldId="259"/>
            <ac:grpSpMk id="2" creationId="{00000000-0000-0000-0000-000000000000}"/>
          </ac:grpSpMkLst>
        </pc:grpChg>
      </pc:sldChg>
      <pc:sldChg chg="delSp modSp mod">
        <pc:chgData name="Hanson, Wendy" userId="03d560c7-e7fa-4e3b-8bcb-e322a191d182" providerId="ADAL" clId="{85BD3947-A155-48DC-A2F8-CDB27AF79FEE}" dt="2026-09-14T21:13:02.399" v="2129" actId="20577"/>
        <pc:sldMkLst>
          <pc:docMk/>
          <pc:sldMk cId="0" sldId="260"/>
        </pc:sldMkLst>
        <pc:spChg chg="mod">
          <ac:chgData name="Hanson, Wendy" userId="03d560c7-e7fa-4e3b-8bcb-e322a191d182" providerId="ADAL" clId="{85BD3947-A155-48DC-A2F8-CDB27AF79FEE}" dt="2026-09-14T20:39:06.486" v="1631" actId="20577"/>
          <ac:spMkLst>
            <pc:docMk/>
            <pc:sldMk cId="0" sldId="260"/>
            <ac:spMk id="20" creationId="{00000000-0000-0000-0000-000000000000}"/>
          </ac:spMkLst>
        </pc:spChg>
        <pc:spChg chg="mod">
          <ac:chgData name="Hanson, Wendy" userId="03d560c7-e7fa-4e3b-8bcb-e322a191d182" providerId="ADAL" clId="{85BD3947-A155-48DC-A2F8-CDB27AF79FEE}" dt="2026-09-14T20:45:37.455" v="1850" actId="20577"/>
          <ac:spMkLst>
            <pc:docMk/>
            <pc:sldMk cId="0" sldId="260"/>
            <ac:spMk id="21" creationId="{00000000-0000-0000-0000-000000000000}"/>
          </ac:spMkLst>
        </pc:spChg>
        <pc:spChg chg="mod">
          <ac:chgData name="Hanson, Wendy" userId="03d560c7-e7fa-4e3b-8bcb-e322a191d182" providerId="ADAL" clId="{85BD3947-A155-48DC-A2F8-CDB27AF79FEE}" dt="2026-09-14T21:06:56.127" v="1965" actId="26606"/>
          <ac:spMkLst>
            <pc:docMk/>
            <pc:sldMk cId="0" sldId="260"/>
            <ac:spMk id="22" creationId="{00000000-0000-0000-0000-000000000000}"/>
          </ac:spMkLst>
        </pc:spChg>
        <pc:spChg chg="mod">
          <ac:chgData name="Hanson, Wendy" userId="03d560c7-e7fa-4e3b-8bcb-e322a191d182" providerId="ADAL" clId="{85BD3947-A155-48DC-A2F8-CDB27AF79FEE}" dt="2026-09-14T21:13:02.399" v="2129" actId="20577"/>
          <ac:spMkLst>
            <pc:docMk/>
            <pc:sldMk cId="0" sldId="260"/>
            <ac:spMk id="23" creationId="{00000000-0000-0000-0000-000000000000}"/>
          </ac:spMkLst>
        </pc:spChg>
        <pc:spChg chg="del mod">
          <ac:chgData name="Hanson, Wendy" userId="03d560c7-e7fa-4e3b-8bcb-e322a191d182" providerId="ADAL" clId="{85BD3947-A155-48DC-A2F8-CDB27AF79FEE}" dt="2026-09-14T21:06:56.127" v="1965" actId="26606"/>
          <ac:spMkLst>
            <pc:docMk/>
            <pc:sldMk cId="0" sldId="260"/>
            <ac:spMk id="24" creationId="{00000000-0000-0000-0000-000000000000}"/>
          </ac:spMkLst>
        </pc:spChg>
        <pc:grpChg chg="mod">
          <ac:chgData name="Hanson, Wendy" userId="03d560c7-e7fa-4e3b-8bcb-e322a191d182" providerId="ADAL" clId="{85BD3947-A155-48DC-A2F8-CDB27AF79FEE}" dt="2026-09-14T20:39:12.424" v="1633" actId="1076"/>
          <ac:grpSpMkLst>
            <pc:docMk/>
            <pc:sldMk cId="0" sldId="260"/>
            <ac:grpSpMk id="2" creationId="{00000000-0000-0000-0000-000000000000}"/>
          </ac:grpSpMkLst>
        </pc:grpChg>
        <pc:grpChg chg="add mod">
          <ac:chgData name="Hanson, Wendy" userId="03d560c7-e7fa-4e3b-8bcb-e322a191d182" providerId="ADAL" clId="{85BD3947-A155-48DC-A2F8-CDB27AF79FEE}" dt="2026-09-14T21:06:56.127" v="1965" actId="26606"/>
          <ac:grpSpMkLst>
            <pc:docMk/>
            <pc:sldMk cId="0" sldId="260"/>
            <ac:grpSpMk id="5" creationId="{00000000-0000-0000-0000-000000000000}"/>
          </ac:grpSpMkLst>
        </pc:grpChg>
        <pc:grpChg chg="del">
          <ac:chgData name="Hanson, Wendy" userId="03d560c7-e7fa-4e3b-8bcb-e322a191d182" providerId="ADAL" clId="{85BD3947-A155-48DC-A2F8-CDB27AF79FEE}" dt="2026-09-14T21:04:18.185" v="1958" actId="478"/>
          <ac:grpSpMkLst>
            <pc:docMk/>
            <pc:sldMk cId="0" sldId="260"/>
            <ac:grpSpMk id="7" creationId="{00000000-0000-0000-0000-000000000000}"/>
          </ac:grpSpMkLst>
        </pc:grpChg>
        <pc:grpChg chg="add mod">
          <ac:chgData name="Hanson, Wendy" userId="03d560c7-e7fa-4e3b-8bcb-e322a191d182" providerId="ADAL" clId="{85BD3947-A155-48DC-A2F8-CDB27AF79FEE}" dt="2026-09-14T21:06:56.127" v="1965" actId="26606"/>
          <ac:grpSpMkLst>
            <pc:docMk/>
            <pc:sldMk cId="0" sldId="260"/>
            <ac:grpSpMk id="9" creationId="{00000000-0000-0000-0000-000000000000}"/>
          </ac:grpSpMkLst>
        </pc:grpChg>
        <pc:grpChg chg="add mod">
          <ac:chgData name="Hanson, Wendy" userId="03d560c7-e7fa-4e3b-8bcb-e322a191d182" providerId="ADAL" clId="{85BD3947-A155-48DC-A2F8-CDB27AF79FEE}" dt="2026-09-14T21:06:56.127" v="1965" actId="26606"/>
          <ac:grpSpMkLst>
            <pc:docMk/>
            <pc:sldMk cId="0" sldId="260"/>
            <ac:grpSpMk id="11" creationId="{00000000-0000-0000-0000-000000000000}"/>
          </ac:grpSpMkLst>
        </pc:grpChg>
        <pc:grpChg chg="add mod">
          <ac:chgData name="Hanson, Wendy" userId="03d560c7-e7fa-4e3b-8bcb-e322a191d182" providerId="ADAL" clId="{85BD3947-A155-48DC-A2F8-CDB27AF79FEE}" dt="2026-09-14T21:06:56.127" v="1965" actId="26606"/>
          <ac:grpSpMkLst>
            <pc:docMk/>
            <pc:sldMk cId="0" sldId="260"/>
            <ac:grpSpMk id="14" creationId="{00000000-0000-0000-0000-000000000000}"/>
          </ac:grpSpMkLst>
        </pc:grpChg>
        <pc:grpChg chg="del">
          <ac:chgData name="Hanson, Wendy" userId="03d560c7-e7fa-4e3b-8bcb-e322a191d182" providerId="ADAL" clId="{85BD3947-A155-48DC-A2F8-CDB27AF79FEE}" dt="2026-09-14T21:04:22.633" v="1960" actId="478"/>
          <ac:grpSpMkLst>
            <pc:docMk/>
            <pc:sldMk cId="0" sldId="260"/>
            <ac:grpSpMk id="17" creationId="{00000000-0000-0000-0000-000000000000}"/>
          </ac:grpSpMkLst>
        </pc:grpChg>
      </pc:sldChg>
      <pc:sldChg chg="delSp modSp del mod">
        <pc:chgData name="Hanson, Wendy" userId="03d560c7-e7fa-4e3b-8bcb-e322a191d182" providerId="ADAL" clId="{85BD3947-A155-48DC-A2F8-CDB27AF79FEE}" dt="2026-09-14T21:16:06.602" v="2131" actId="2696"/>
        <pc:sldMkLst>
          <pc:docMk/>
          <pc:sldMk cId="0" sldId="261"/>
        </pc:sldMkLst>
        <pc:spChg chg="del mod">
          <ac:chgData name="Hanson, Wendy" userId="03d560c7-e7fa-4e3b-8bcb-e322a191d182" providerId="ADAL" clId="{85BD3947-A155-48DC-A2F8-CDB27AF79FEE}" dt="2026-09-14T21:07:30.156" v="1986"/>
          <ac:spMkLst>
            <pc:docMk/>
            <pc:sldMk cId="0" sldId="261"/>
            <ac:spMk id="9" creationId="{00000000-0000-0000-0000-000000000000}"/>
          </ac:spMkLst>
        </pc:spChg>
      </pc:sldChg>
      <pc:sldChg chg="del">
        <pc:chgData name="Hanson, Wendy" userId="03d560c7-e7fa-4e3b-8bcb-e322a191d182" providerId="ADAL" clId="{85BD3947-A155-48DC-A2F8-CDB27AF79FEE}" dt="2026-09-14T20:38:27.655" v="1546" actId="2696"/>
        <pc:sldMkLst>
          <pc:docMk/>
          <pc:sldMk cId="0" sldId="262"/>
        </pc:sldMkLst>
      </pc:sldChg>
      <pc:sldChg chg="del">
        <pc:chgData name="Hanson, Wendy" userId="03d560c7-e7fa-4e3b-8bcb-e322a191d182" providerId="ADAL" clId="{85BD3947-A155-48DC-A2F8-CDB27AF79FEE}" dt="2026-09-14T20:38:31.734" v="1547" actId="2696"/>
        <pc:sldMkLst>
          <pc:docMk/>
          <pc:sldMk cId="0" sldId="263"/>
        </pc:sldMkLst>
      </pc:sldChg>
      <pc:sldChg chg="del">
        <pc:chgData name="Hanson, Wendy" userId="03d560c7-e7fa-4e3b-8bcb-e322a191d182" providerId="ADAL" clId="{85BD3947-A155-48DC-A2F8-CDB27AF79FEE}" dt="2026-09-14T21:16:01.873" v="2130" actId="2696"/>
        <pc:sldMkLst>
          <pc:docMk/>
          <pc:sldMk cId="0" sldId="264"/>
        </pc:sldMkLst>
      </pc:sldChg>
      <pc:sldChg chg="del">
        <pc:chgData name="Hanson, Wendy" userId="03d560c7-e7fa-4e3b-8bcb-e322a191d182" providerId="ADAL" clId="{85BD3947-A155-48DC-A2F8-CDB27AF79FEE}" dt="2026-09-14T21:16:10.845" v="2132" actId="2696"/>
        <pc:sldMkLst>
          <pc:docMk/>
          <pc:sldMk cId="0" sldId="265"/>
        </pc:sldMkLst>
      </pc:sldChg>
      <pc:sldChg chg="del">
        <pc:chgData name="Hanson, Wendy" userId="03d560c7-e7fa-4e3b-8bcb-e322a191d182" providerId="ADAL" clId="{85BD3947-A155-48DC-A2F8-CDB27AF79FEE}" dt="2026-09-14T21:16:46.716" v="2135" actId="2696"/>
        <pc:sldMkLst>
          <pc:docMk/>
          <pc:sldMk cId="0" sldId="266"/>
        </pc:sldMkLst>
      </pc:sldChg>
      <pc:sldChg chg="del">
        <pc:chgData name="Hanson, Wendy" userId="03d560c7-e7fa-4e3b-8bcb-e322a191d182" providerId="ADAL" clId="{85BD3947-A155-48DC-A2F8-CDB27AF79FEE}" dt="2026-09-14T21:16:20.665" v="2133" actId="2696"/>
        <pc:sldMkLst>
          <pc:docMk/>
          <pc:sldMk cId="0" sldId="267"/>
        </pc:sldMkLst>
      </pc:sldChg>
      <pc:sldChg chg="del">
        <pc:chgData name="Hanson, Wendy" userId="03d560c7-e7fa-4e3b-8bcb-e322a191d182" providerId="ADAL" clId="{85BD3947-A155-48DC-A2F8-CDB27AF79FEE}" dt="2026-09-14T21:16:24.250" v="2134" actId="2696"/>
        <pc:sldMkLst>
          <pc:docMk/>
          <pc:sldMk cId="0" sldId="268"/>
        </pc:sldMkLst>
      </pc:sldChg>
      <pc:sldChg chg="modSp del mod modShow">
        <pc:chgData name="Hanson, Wendy" userId="03d560c7-e7fa-4e3b-8bcb-e322a191d182" providerId="ADAL" clId="{85BD3947-A155-48DC-A2F8-CDB27AF79FEE}" dt="2026-09-14T21:30:34.441" v="2250" actId="2696"/>
        <pc:sldMkLst>
          <pc:docMk/>
          <pc:sldMk cId="0" sldId="269"/>
        </pc:sldMkLst>
        <pc:spChg chg="mod">
          <ac:chgData name="Hanson, Wendy" userId="03d560c7-e7fa-4e3b-8bcb-e322a191d182" providerId="ADAL" clId="{85BD3947-A155-48DC-A2F8-CDB27AF79FEE}" dt="2026-09-14T20:13:37.380" v="81" actId="26606"/>
          <ac:spMkLst>
            <pc:docMk/>
            <pc:sldMk cId="0" sldId="269"/>
            <ac:spMk id="21" creationId="{00000000-0000-0000-0000-000000000000}"/>
          </ac:spMkLst>
        </pc:spChg>
      </pc:sldChg>
      <pc:sldChg chg="del">
        <pc:chgData name="Hanson, Wendy" userId="03d560c7-e7fa-4e3b-8bcb-e322a191d182" providerId="ADAL" clId="{85BD3947-A155-48DC-A2F8-CDB27AF79FEE}" dt="2026-09-14T21:30:38.378" v="2251" actId="2696"/>
        <pc:sldMkLst>
          <pc:docMk/>
          <pc:sldMk cId="0" sldId="270"/>
        </pc:sldMkLst>
      </pc:sldChg>
      <pc:sldChg chg="del">
        <pc:chgData name="Hanson, Wendy" userId="03d560c7-e7fa-4e3b-8bcb-e322a191d182" providerId="ADAL" clId="{85BD3947-A155-48DC-A2F8-CDB27AF79FEE}" dt="2026-09-14T21:17:05.329" v="2137" actId="2696"/>
        <pc:sldMkLst>
          <pc:docMk/>
          <pc:sldMk cId="0" sldId="271"/>
        </pc:sldMkLst>
      </pc:sldChg>
      <pc:sldChg chg="modSp mod">
        <pc:chgData name="Hanson, Wendy" userId="03d560c7-e7fa-4e3b-8bcb-e322a191d182" providerId="ADAL" clId="{85BD3947-A155-48DC-A2F8-CDB27AF79FEE}" dt="2026-09-14T21:21:11.850" v="2152" actId="20577"/>
        <pc:sldMkLst>
          <pc:docMk/>
          <pc:sldMk cId="0" sldId="272"/>
        </pc:sldMkLst>
        <pc:spChg chg="mod">
          <ac:chgData name="Hanson, Wendy" userId="03d560c7-e7fa-4e3b-8bcb-e322a191d182" providerId="ADAL" clId="{85BD3947-A155-48DC-A2F8-CDB27AF79FEE}" dt="2026-09-14T21:21:11.850" v="2152" actId="20577"/>
          <ac:spMkLst>
            <pc:docMk/>
            <pc:sldMk cId="0" sldId="272"/>
            <ac:spMk id="6" creationId="{00000000-0000-0000-0000-000000000000}"/>
          </ac:spMkLst>
        </pc:spChg>
      </pc:sldChg>
      <pc:sldChg chg="delSp modSp mod">
        <pc:chgData name="Hanson, Wendy" userId="03d560c7-e7fa-4e3b-8bcb-e322a191d182" providerId="ADAL" clId="{85BD3947-A155-48DC-A2F8-CDB27AF79FEE}" dt="2026-09-14T21:31:04.519" v="2266" actId="1076"/>
        <pc:sldMkLst>
          <pc:docMk/>
          <pc:sldMk cId="0" sldId="273"/>
        </pc:sldMkLst>
        <pc:spChg chg="del mod">
          <ac:chgData name="Hanson, Wendy" userId="03d560c7-e7fa-4e3b-8bcb-e322a191d182" providerId="ADAL" clId="{85BD3947-A155-48DC-A2F8-CDB27AF79FEE}" dt="2026-09-14T21:30:59.182" v="2263"/>
          <ac:spMkLst>
            <pc:docMk/>
            <pc:sldMk cId="0" sldId="273"/>
            <ac:spMk id="2" creationId="{00000000-0000-0000-0000-000000000000}"/>
          </ac:spMkLst>
        </pc:spChg>
        <pc:spChg chg="del mod">
          <ac:chgData name="Hanson, Wendy" userId="03d560c7-e7fa-4e3b-8bcb-e322a191d182" providerId="ADAL" clId="{85BD3947-A155-48DC-A2F8-CDB27AF79FEE}" dt="2026-09-14T21:30:59.186" v="2265"/>
          <ac:spMkLst>
            <pc:docMk/>
            <pc:sldMk cId="0" sldId="273"/>
            <ac:spMk id="3" creationId="{00000000-0000-0000-0000-000000000000}"/>
          </ac:spMkLst>
        </pc:spChg>
        <pc:spChg chg="mod">
          <ac:chgData name="Hanson, Wendy" userId="03d560c7-e7fa-4e3b-8bcb-e322a191d182" providerId="ADAL" clId="{85BD3947-A155-48DC-A2F8-CDB27AF79FEE}" dt="2026-09-14T21:30:55.809" v="2260" actId="6549"/>
          <ac:spMkLst>
            <pc:docMk/>
            <pc:sldMk cId="0" sldId="273"/>
            <ac:spMk id="4" creationId="{00000000-0000-0000-0000-000000000000}"/>
          </ac:spMkLst>
        </pc:spChg>
        <pc:spChg chg="mod">
          <ac:chgData name="Hanson, Wendy" userId="03d560c7-e7fa-4e3b-8bcb-e322a191d182" providerId="ADAL" clId="{85BD3947-A155-48DC-A2F8-CDB27AF79FEE}" dt="2026-09-14T21:31:04.519" v="2266" actId="1076"/>
          <ac:spMkLst>
            <pc:docMk/>
            <pc:sldMk cId="0" sldId="273"/>
            <ac:spMk id="5" creationId="{00000000-0000-0000-0000-000000000000}"/>
          </ac:spMkLst>
        </pc:spChg>
      </pc:sldChg>
      <pc:sldChg chg="modSp add mod">
        <pc:chgData name="Hanson, Wendy" userId="03d560c7-e7fa-4e3b-8bcb-e322a191d182" providerId="ADAL" clId="{85BD3947-A155-48DC-A2F8-CDB27AF79FEE}" dt="2026-09-14T20:38:02.553" v="1545" actId="20577"/>
        <pc:sldMkLst>
          <pc:docMk/>
          <pc:sldMk cId="2481786121" sldId="274"/>
        </pc:sldMkLst>
        <pc:spChg chg="mod">
          <ac:chgData name="Hanson, Wendy" userId="03d560c7-e7fa-4e3b-8bcb-e322a191d182" providerId="ADAL" clId="{85BD3947-A155-48DC-A2F8-CDB27AF79FEE}" dt="2026-09-14T20:33:39.366" v="859" actId="20577"/>
          <ac:spMkLst>
            <pc:docMk/>
            <pc:sldMk cId="2481786121" sldId="274"/>
            <ac:spMk id="11" creationId="{E2A6D94D-BADE-C9FC-FAC3-9A2BC80C940E}"/>
          </ac:spMkLst>
        </pc:spChg>
        <pc:spChg chg="mod">
          <ac:chgData name="Hanson, Wendy" userId="03d560c7-e7fa-4e3b-8bcb-e322a191d182" providerId="ADAL" clId="{85BD3947-A155-48DC-A2F8-CDB27AF79FEE}" dt="2026-09-14T20:34:01.398" v="935" actId="20577"/>
          <ac:spMkLst>
            <pc:docMk/>
            <pc:sldMk cId="2481786121" sldId="274"/>
            <ac:spMk id="12" creationId="{F1868077-958B-A3B1-57A6-E4E442EA4F62}"/>
          </ac:spMkLst>
        </pc:spChg>
        <pc:spChg chg="mod">
          <ac:chgData name="Hanson, Wendy" userId="03d560c7-e7fa-4e3b-8bcb-e322a191d182" providerId="ADAL" clId="{85BD3947-A155-48DC-A2F8-CDB27AF79FEE}" dt="2026-09-14T20:35:19.140" v="1203" actId="20577"/>
          <ac:spMkLst>
            <pc:docMk/>
            <pc:sldMk cId="2481786121" sldId="274"/>
            <ac:spMk id="13" creationId="{1FDB44BD-6E6C-FDAD-7A4A-5E435BBF6789}"/>
          </ac:spMkLst>
        </pc:spChg>
        <pc:spChg chg="mod">
          <ac:chgData name="Hanson, Wendy" userId="03d560c7-e7fa-4e3b-8bcb-e322a191d182" providerId="ADAL" clId="{85BD3947-A155-48DC-A2F8-CDB27AF79FEE}" dt="2026-09-14T20:38:02.553" v="1545" actId="20577"/>
          <ac:spMkLst>
            <pc:docMk/>
            <pc:sldMk cId="2481786121" sldId="274"/>
            <ac:spMk id="14" creationId="{D0A75CC8-C2D0-E7FD-827C-3B678E9BC2E4}"/>
          </ac:spMkLst>
        </pc:spChg>
      </pc:sldChg>
      <pc:sldChg chg="addSp delSp new del mod">
        <pc:chgData name="Hanson, Wendy" userId="03d560c7-e7fa-4e3b-8bcb-e322a191d182" providerId="ADAL" clId="{85BD3947-A155-48DC-A2F8-CDB27AF79FEE}" dt="2026-09-14T20:33:29.813" v="845" actId="2696"/>
        <pc:sldMkLst>
          <pc:docMk/>
          <pc:sldMk cId="4047728167" sldId="274"/>
        </pc:sldMkLst>
        <pc:picChg chg="add del">
          <ac:chgData name="Hanson, Wendy" userId="03d560c7-e7fa-4e3b-8bcb-e322a191d182" providerId="ADAL" clId="{85BD3947-A155-48DC-A2F8-CDB27AF79FEE}" dt="2026-09-14T20:33:09.154" v="844" actId="22"/>
          <ac:picMkLst>
            <pc:docMk/>
            <pc:sldMk cId="4047728167" sldId="274"/>
            <ac:picMk id="3" creationId="{B2AA4736-3E4E-7742-9B7E-F66AD1C2271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425568" y="1470870"/>
            <a:ext cx="4531831" cy="1133637"/>
          </a:xfrm>
          <a:custGeom>
            <a:avLst/>
            <a:gdLst/>
            <a:ahLst/>
            <a:cxnLst/>
            <a:rect l="l" t="t" r="r" b="b"/>
            <a:pathLst>
              <a:path w="4531831" h="1133637">
                <a:moveTo>
                  <a:pt x="0" y="0"/>
                </a:moveTo>
                <a:lnTo>
                  <a:pt x="4531831" y="0"/>
                </a:lnTo>
                <a:lnTo>
                  <a:pt x="4531831" y="1133637"/>
                </a:lnTo>
                <a:lnTo>
                  <a:pt x="0" y="1133637"/>
                </a:lnTo>
                <a:lnTo>
                  <a:pt x="0" y="0"/>
                </a:lnTo>
                <a:close/>
              </a:path>
            </a:pathLst>
          </a:custGeom>
          <a:blipFill>
            <a:blip r:embed="rId2"/>
            <a:stretch>
              <a:fillRect l="-212" r="-212"/>
            </a:stretch>
          </a:blipFill>
        </p:spPr>
        <p:txBody>
          <a:bodyPr/>
          <a:lstStyle/>
          <a:p>
            <a:endParaRPr lang="en-US"/>
          </a:p>
        </p:txBody>
      </p:sp>
      <p:sp>
        <p:nvSpPr>
          <p:cNvPr id="3" name="Freeform 3"/>
          <p:cNvSpPr/>
          <p:nvPr/>
        </p:nvSpPr>
        <p:spPr>
          <a:xfrm>
            <a:off x="-5581331" y="2476500"/>
            <a:ext cx="23869331" cy="22183559"/>
          </a:xfrm>
          <a:custGeom>
            <a:avLst/>
            <a:gdLst/>
            <a:ahLst/>
            <a:cxnLst/>
            <a:rect l="l" t="t" r="r" b="b"/>
            <a:pathLst>
              <a:path w="23869331" h="22183559">
                <a:moveTo>
                  <a:pt x="0" y="0"/>
                </a:moveTo>
                <a:lnTo>
                  <a:pt x="23869331" y="0"/>
                </a:lnTo>
                <a:lnTo>
                  <a:pt x="23869331" y="22183559"/>
                </a:lnTo>
                <a:lnTo>
                  <a:pt x="0" y="22183559"/>
                </a:lnTo>
                <a:lnTo>
                  <a:pt x="0" y="0"/>
                </a:lnTo>
                <a:close/>
              </a:path>
            </a:pathLst>
          </a:custGeom>
          <a:blipFill>
            <a:blip r:embed="rId3"/>
            <a:stretch>
              <a:fillRect/>
            </a:stretch>
          </a:blipFill>
        </p:spPr>
        <p:txBody>
          <a:bodyPr/>
          <a:lstStyle/>
          <a:p>
            <a:endParaRPr lang="en-US"/>
          </a:p>
        </p:txBody>
      </p:sp>
      <p:sp>
        <p:nvSpPr>
          <p:cNvPr id="4" name="Freeform 4"/>
          <p:cNvSpPr/>
          <p:nvPr/>
        </p:nvSpPr>
        <p:spPr>
          <a:xfrm>
            <a:off x="12742724" y="2648648"/>
            <a:ext cx="3546751" cy="3409315"/>
          </a:xfrm>
          <a:custGeom>
            <a:avLst/>
            <a:gdLst/>
            <a:ahLst/>
            <a:cxnLst/>
            <a:rect l="l" t="t" r="r" b="b"/>
            <a:pathLst>
              <a:path w="3546751" h="3409315">
                <a:moveTo>
                  <a:pt x="0" y="0"/>
                </a:moveTo>
                <a:lnTo>
                  <a:pt x="3546751" y="0"/>
                </a:lnTo>
                <a:lnTo>
                  <a:pt x="3546751" y="3409315"/>
                </a:lnTo>
                <a:lnTo>
                  <a:pt x="0" y="3409315"/>
                </a:lnTo>
                <a:lnTo>
                  <a:pt x="0" y="0"/>
                </a:lnTo>
                <a:close/>
              </a:path>
            </a:pathLst>
          </a:custGeom>
          <a:blipFill>
            <a:blip r:embed="rId4"/>
            <a:stretch>
              <a:fillRect l="-405" r="-405"/>
            </a:stretch>
          </a:blipFill>
        </p:spPr>
        <p:txBody>
          <a:bodyPr/>
          <a:lstStyle/>
          <a:p>
            <a:endParaRPr lang="en-US"/>
          </a:p>
        </p:txBody>
      </p:sp>
      <p:sp>
        <p:nvSpPr>
          <p:cNvPr id="5" name="TextBox 5"/>
          <p:cNvSpPr txBox="1"/>
          <p:nvPr/>
        </p:nvSpPr>
        <p:spPr>
          <a:xfrm>
            <a:off x="1425568" y="3070673"/>
            <a:ext cx="16589198" cy="2551840"/>
          </a:xfrm>
          <a:prstGeom prst="rect">
            <a:avLst/>
          </a:prstGeom>
        </p:spPr>
        <p:txBody>
          <a:bodyPr lIns="0" tIns="0" rIns="0" bIns="0" rtlCol="0" anchor="t">
            <a:normAutofit/>
          </a:bodyPr>
          <a:lstStyle/>
          <a:p>
            <a:pPr algn="l">
              <a:lnSpc>
                <a:spcPts val="15120"/>
              </a:lnSpc>
            </a:pPr>
            <a:r>
              <a:rPr lang="en-US" sz="14000">
                <a:solidFill>
                  <a:srgbClr val="0076A6"/>
                </a:solidFill>
                <a:latin typeface="Turbinado"/>
                <a:ea typeface="Turbinado"/>
                <a:cs typeface="Turbinado"/>
                <a:sym typeface="Turbinado"/>
              </a:rPr>
              <a:t>Momentum in Motion</a:t>
            </a:r>
          </a:p>
        </p:txBody>
      </p:sp>
      <p:sp>
        <p:nvSpPr>
          <p:cNvPr id="6" name="TextBox 6"/>
          <p:cNvSpPr txBox="1"/>
          <p:nvPr/>
        </p:nvSpPr>
        <p:spPr>
          <a:xfrm>
            <a:off x="1425568" y="5649945"/>
            <a:ext cx="9611804" cy="673159"/>
          </a:xfrm>
          <a:prstGeom prst="rect">
            <a:avLst/>
          </a:prstGeom>
        </p:spPr>
        <p:txBody>
          <a:bodyPr lIns="0" tIns="0" rIns="0" bIns="0" rtlCol="0" anchor="t">
            <a:spAutoFit/>
          </a:bodyPr>
          <a:lstStyle/>
          <a:p>
            <a:pPr algn="l">
              <a:lnSpc>
                <a:spcPts val="4900"/>
              </a:lnSpc>
            </a:pPr>
            <a:r>
              <a:rPr lang="en-US" sz="3500">
                <a:solidFill>
                  <a:srgbClr val="0076A6"/>
                </a:solidFill>
                <a:latin typeface="Arial MT Pro"/>
                <a:ea typeface="Arial MT Pro"/>
                <a:cs typeface="Arial MT Pro"/>
                <a:sym typeface="Arial MT Pro"/>
              </a:rPr>
              <a:t>Velocio Mortgage Summit 2026 </a:t>
            </a:r>
          </a:p>
        </p:txBody>
      </p:sp>
      <p:sp>
        <p:nvSpPr>
          <p:cNvPr id="7" name="TextBox 7"/>
          <p:cNvSpPr txBox="1"/>
          <p:nvPr/>
        </p:nvSpPr>
        <p:spPr>
          <a:xfrm>
            <a:off x="1425568" y="8416170"/>
            <a:ext cx="4481534" cy="445262"/>
          </a:xfrm>
          <a:prstGeom prst="rect">
            <a:avLst/>
          </a:prstGeom>
        </p:spPr>
        <p:txBody>
          <a:bodyPr lIns="0" tIns="0" rIns="0" bIns="0" rtlCol="0" anchor="t">
            <a:spAutoFit/>
          </a:bodyPr>
          <a:lstStyle/>
          <a:p>
            <a:pPr algn="l">
              <a:lnSpc>
                <a:spcPts val="1708"/>
              </a:lnSpc>
            </a:pPr>
            <a:r>
              <a:rPr lang="en-US" sz="1220" b="1">
                <a:solidFill>
                  <a:srgbClr val="15284B"/>
                </a:solidFill>
                <a:latin typeface="Arial MT Pro Bold"/>
                <a:ea typeface="Arial MT Pro Bold"/>
                <a:cs typeface="Arial MT Pro Bold"/>
                <a:sym typeface="Arial MT Pro Bold"/>
              </a:rPr>
              <a:t>Presented by: </a:t>
            </a:r>
            <a:r>
              <a:rPr lang="en-US" sz="1220">
                <a:solidFill>
                  <a:srgbClr val="15284B"/>
                </a:solidFill>
                <a:latin typeface="Arial MT Pro"/>
                <a:ea typeface="Arial MT Pro"/>
                <a:cs typeface="Arial MT Pro"/>
                <a:sym typeface="Arial MT Pro"/>
              </a:rPr>
              <a:t>Velocio Mortgage</a:t>
            </a:r>
          </a:p>
          <a:p>
            <a:pPr algn="l">
              <a:lnSpc>
                <a:spcPts val="1708"/>
              </a:lnSpc>
            </a:pPr>
            <a:r>
              <a:rPr lang="en-US" sz="1220" b="1">
                <a:solidFill>
                  <a:srgbClr val="15284B"/>
                </a:solidFill>
                <a:latin typeface="Arial MT Pro Bold"/>
                <a:ea typeface="Arial MT Pro Bold"/>
                <a:cs typeface="Arial MT Pro Bold"/>
                <a:sym typeface="Arial MT Pro Bold"/>
              </a:rPr>
              <a:t>Date</a:t>
            </a:r>
            <a:r>
              <a:rPr lang="en-US" sz="1220">
                <a:solidFill>
                  <a:srgbClr val="15284B"/>
                </a:solidFill>
                <a:latin typeface="Arial MT Pro"/>
                <a:ea typeface="Arial MT Pro"/>
                <a:cs typeface="Arial MT Pro"/>
                <a:sym typeface="Arial MT Pro"/>
              </a:rPr>
              <a:t>: October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1150" y="-170326"/>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1398781" y="1028700"/>
            <a:ext cx="8045617" cy="8229600"/>
            <a:chOff x="0" y="0"/>
            <a:chExt cx="794629" cy="812800"/>
          </a:xfrm>
        </p:grpSpPr>
        <p:sp>
          <p:nvSpPr>
            <p:cNvPr id="6" name="Freeform 6"/>
            <p:cNvSpPr/>
            <p:nvPr/>
          </p:nvSpPr>
          <p:spPr>
            <a:xfrm>
              <a:off x="0" y="0"/>
              <a:ext cx="794629" cy="812800"/>
            </a:xfrm>
            <a:custGeom>
              <a:avLst/>
              <a:gdLst/>
              <a:ahLst/>
              <a:cxnLst/>
              <a:rect l="l" t="t" r="r" b="b"/>
              <a:pathLst>
                <a:path w="794629" h="812800">
                  <a:moveTo>
                    <a:pt x="22132" y="0"/>
                  </a:moveTo>
                  <a:lnTo>
                    <a:pt x="772497" y="0"/>
                  </a:lnTo>
                  <a:cubicBezTo>
                    <a:pt x="784720" y="0"/>
                    <a:pt x="794629" y="9909"/>
                    <a:pt x="794629" y="22132"/>
                  </a:cubicBezTo>
                  <a:lnTo>
                    <a:pt x="794629" y="790668"/>
                  </a:lnTo>
                  <a:cubicBezTo>
                    <a:pt x="794629" y="802891"/>
                    <a:pt x="784720" y="812800"/>
                    <a:pt x="772497" y="812800"/>
                  </a:cubicBezTo>
                  <a:lnTo>
                    <a:pt x="22132" y="812800"/>
                  </a:lnTo>
                  <a:cubicBezTo>
                    <a:pt x="9909" y="812800"/>
                    <a:pt x="0" y="802891"/>
                    <a:pt x="0" y="790668"/>
                  </a:cubicBezTo>
                  <a:lnTo>
                    <a:pt x="0" y="22132"/>
                  </a:lnTo>
                  <a:cubicBezTo>
                    <a:pt x="0" y="9909"/>
                    <a:pt x="9909" y="0"/>
                    <a:pt x="22132" y="0"/>
                  </a:cubicBezTo>
                  <a:close/>
                </a:path>
              </a:pathLst>
            </a:custGeom>
            <a:blipFill>
              <a:blip r:embed="rId2"/>
              <a:stretch>
                <a:fillRect l="-26763" r="-26763"/>
              </a:stretch>
            </a:blipFill>
          </p:spPr>
          <p:txBody>
            <a:bodyPr/>
            <a:lstStyle/>
            <a:p>
              <a:endParaRPr lang="en-US"/>
            </a:p>
          </p:txBody>
        </p:sp>
      </p:grpSp>
      <p:grpSp>
        <p:nvGrpSpPr>
          <p:cNvPr id="7" name="Group 7"/>
          <p:cNvGrpSpPr/>
          <p:nvPr/>
        </p:nvGrpSpPr>
        <p:grpSpPr>
          <a:xfrm>
            <a:off x="7581611" y="4633139"/>
            <a:ext cx="11073087" cy="2436961"/>
            <a:chOff x="0" y="0"/>
            <a:chExt cx="2916369" cy="641833"/>
          </a:xfrm>
        </p:grpSpPr>
        <p:sp>
          <p:nvSpPr>
            <p:cNvPr id="8" name="Freeform 8"/>
            <p:cNvSpPr/>
            <p:nvPr/>
          </p:nvSpPr>
          <p:spPr>
            <a:xfrm>
              <a:off x="0" y="0"/>
              <a:ext cx="2916368" cy="641833"/>
            </a:xfrm>
            <a:custGeom>
              <a:avLst/>
              <a:gdLst/>
              <a:ahLst/>
              <a:cxnLst/>
              <a:rect l="l" t="t" r="r" b="b"/>
              <a:pathLst>
                <a:path w="2916368" h="641833">
                  <a:moveTo>
                    <a:pt x="37755" y="0"/>
                  </a:moveTo>
                  <a:lnTo>
                    <a:pt x="2878614" y="0"/>
                  </a:lnTo>
                  <a:cubicBezTo>
                    <a:pt x="2899465" y="0"/>
                    <a:pt x="2916368" y="16903"/>
                    <a:pt x="2916368" y="37755"/>
                  </a:cubicBezTo>
                  <a:lnTo>
                    <a:pt x="2916368" y="604078"/>
                  </a:lnTo>
                  <a:cubicBezTo>
                    <a:pt x="2916368" y="624930"/>
                    <a:pt x="2899465" y="641833"/>
                    <a:pt x="2878614" y="641833"/>
                  </a:cubicBezTo>
                  <a:lnTo>
                    <a:pt x="37755" y="641833"/>
                  </a:lnTo>
                  <a:cubicBezTo>
                    <a:pt x="16903" y="641833"/>
                    <a:pt x="0" y="624930"/>
                    <a:pt x="0" y="604078"/>
                  </a:cubicBezTo>
                  <a:lnTo>
                    <a:pt x="0" y="37755"/>
                  </a:lnTo>
                  <a:cubicBezTo>
                    <a:pt x="0" y="16903"/>
                    <a:pt x="16903" y="0"/>
                    <a:pt x="37755" y="0"/>
                  </a:cubicBezTo>
                  <a:close/>
                </a:path>
              </a:pathLst>
            </a:custGeom>
            <a:solidFill>
              <a:srgbClr val="0076A6"/>
            </a:solidFill>
          </p:spPr>
          <p:txBody>
            <a:bodyPr/>
            <a:lstStyle/>
            <a:p>
              <a:endParaRPr lang="en-US"/>
            </a:p>
          </p:txBody>
        </p:sp>
        <p:sp>
          <p:nvSpPr>
            <p:cNvPr id="9" name="TextBox 9"/>
            <p:cNvSpPr txBox="1"/>
            <p:nvPr/>
          </p:nvSpPr>
          <p:spPr>
            <a:xfrm>
              <a:off x="0" y="-104775"/>
              <a:ext cx="2916369" cy="746608"/>
            </a:xfrm>
            <a:prstGeom prst="rect">
              <a:avLst/>
            </a:prstGeom>
          </p:spPr>
          <p:txBody>
            <a:bodyPr lIns="50800" tIns="50800" rIns="50800" bIns="50800" rtlCol="0" anchor="ctr"/>
            <a:lstStyle/>
            <a:p>
              <a:pPr algn="ctr">
                <a:lnSpc>
                  <a:spcPts val="3401"/>
                </a:lnSpc>
              </a:pPr>
              <a:endParaRPr/>
            </a:p>
          </p:txBody>
        </p:sp>
      </p:grpSp>
      <p:sp>
        <p:nvSpPr>
          <p:cNvPr id="10" name="TextBox 10"/>
          <p:cNvSpPr txBox="1"/>
          <p:nvPr/>
        </p:nvSpPr>
        <p:spPr>
          <a:xfrm>
            <a:off x="9929134" y="1591178"/>
            <a:ext cx="6755034" cy="1439433"/>
          </a:xfrm>
          <a:prstGeom prst="rect">
            <a:avLst/>
          </a:prstGeom>
        </p:spPr>
        <p:txBody>
          <a:bodyPr lIns="0" tIns="0" rIns="0" bIns="0" rtlCol="0" anchor="t">
            <a:spAutoFit/>
          </a:bodyPr>
          <a:lstStyle/>
          <a:p>
            <a:pPr algn="l">
              <a:lnSpc>
                <a:spcPts val="5615"/>
              </a:lnSpc>
            </a:pPr>
            <a:r>
              <a:rPr lang="en-US" sz="5199" b="1" dirty="0">
                <a:solidFill>
                  <a:srgbClr val="0076A6"/>
                </a:solidFill>
                <a:latin typeface="Arial MT Pro Bold"/>
                <a:ea typeface="Arial MT Pro Bold"/>
                <a:cs typeface="Arial MT Pro Bold"/>
                <a:sym typeface="Arial MT Pro Bold"/>
              </a:rPr>
              <a:t>Details Of Transactions</a:t>
            </a:r>
          </a:p>
        </p:txBody>
      </p:sp>
      <p:sp>
        <p:nvSpPr>
          <p:cNvPr id="12" name="TextBox 12"/>
          <p:cNvSpPr txBox="1"/>
          <p:nvPr/>
        </p:nvSpPr>
        <p:spPr>
          <a:xfrm>
            <a:off x="9929134" y="8066072"/>
            <a:ext cx="7330166" cy="1416029"/>
          </a:xfrm>
          <a:prstGeom prst="rect">
            <a:avLst/>
          </a:prstGeom>
        </p:spPr>
        <p:txBody>
          <a:bodyPr lIns="0" tIns="0" rIns="0" bIns="0" rtlCol="0" anchor="t">
            <a:spAutoFit/>
          </a:bodyPr>
          <a:lstStyle/>
          <a:p>
            <a:pPr algn="l">
              <a:lnSpc>
                <a:spcPts val="2771"/>
              </a:lnSpc>
            </a:pPr>
            <a:r>
              <a:rPr lang="en-US" sz="1979" dirty="0">
                <a:solidFill>
                  <a:srgbClr val="78797B"/>
                </a:solidFill>
                <a:latin typeface="Arial MT Pro"/>
                <a:ea typeface="Arial MT Pro"/>
                <a:cs typeface="Arial MT Pro"/>
                <a:sym typeface="Arial MT Pro"/>
              </a:rPr>
              <a:t>Compare you Final Cash to Close on CD to UW condition.  If it is more than the UW has conditioned based on LE.  Needs to be updated and submitted back to UW to determine if additional assets will be required and remain CTC.</a:t>
            </a:r>
          </a:p>
        </p:txBody>
      </p:sp>
      <p:sp>
        <p:nvSpPr>
          <p:cNvPr id="13" name="TextBox 13"/>
          <p:cNvSpPr txBox="1"/>
          <p:nvPr/>
        </p:nvSpPr>
        <p:spPr>
          <a:xfrm>
            <a:off x="8113484" y="5443631"/>
            <a:ext cx="7330166" cy="594265"/>
          </a:xfrm>
          <a:prstGeom prst="rect">
            <a:avLst/>
          </a:prstGeom>
        </p:spPr>
        <p:txBody>
          <a:bodyPr lIns="0" tIns="0" rIns="0" bIns="0" rtlCol="0" anchor="t">
            <a:spAutoFit/>
          </a:bodyPr>
          <a:lstStyle/>
          <a:p>
            <a:pPr algn="l">
              <a:lnSpc>
                <a:spcPts val="4900"/>
              </a:lnSpc>
            </a:pPr>
            <a:r>
              <a:rPr lang="en-US" sz="3500" b="1" dirty="0">
                <a:solidFill>
                  <a:srgbClr val="15284B"/>
                </a:solidFill>
                <a:latin typeface="Arial MT Pro Bold"/>
                <a:ea typeface="Arial MT Pro Bold"/>
                <a:cs typeface="Arial MT Pro Bold"/>
                <a:sym typeface="Arial MT Pro Bold"/>
              </a:rPr>
              <a:t>Update once CD is Finalized</a:t>
            </a:r>
          </a:p>
        </p:txBody>
      </p:sp>
    </p:spTree>
  </p:cSld>
  <p:clrMapOvr>
    <a:masterClrMapping/>
  </p:clrMapOvr>
  <p:transition spd="slow">
    <p:cover dir="l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3731" y="-170326"/>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dirty="0"/>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sp>
        <p:nvSpPr>
          <p:cNvPr id="10" name="TextBox 10"/>
          <p:cNvSpPr txBox="1"/>
          <p:nvPr/>
        </p:nvSpPr>
        <p:spPr>
          <a:xfrm>
            <a:off x="3738896" y="6638340"/>
            <a:ext cx="10662904" cy="488467"/>
          </a:xfrm>
          <a:prstGeom prst="rect">
            <a:avLst/>
          </a:prstGeom>
        </p:spPr>
        <p:txBody>
          <a:bodyPr wrap="square" lIns="0" tIns="0" rIns="0" bIns="0" rtlCol="0" anchor="t">
            <a:spAutoFit/>
          </a:bodyPr>
          <a:lstStyle/>
          <a:p>
            <a:pPr algn="ctr">
              <a:lnSpc>
                <a:spcPts val="3780"/>
              </a:lnSpc>
            </a:pPr>
            <a:r>
              <a:rPr lang="en-US" sz="3500" b="1" dirty="0">
                <a:solidFill>
                  <a:srgbClr val="0076A6"/>
                </a:solidFill>
                <a:latin typeface="Arial MT Pro Bold"/>
                <a:ea typeface="Arial MT Pro Bold"/>
                <a:cs typeface="Arial MT Pro Bold"/>
                <a:sym typeface="Arial MT Pro Bold"/>
              </a:rPr>
              <a:t>		DOT Screen</a:t>
            </a:r>
          </a:p>
        </p:txBody>
      </p:sp>
      <p:sp>
        <p:nvSpPr>
          <p:cNvPr id="11" name="TextBox 11"/>
          <p:cNvSpPr txBox="1"/>
          <p:nvPr/>
        </p:nvSpPr>
        <p:spPr>
          <a:xfrm>
            <a:off x="10848999" y="6638340"/>
            <a:ext cx="4122962" cy="426399"/>
          </a:xfrm>
          <a:prstGeom prst="rect">
            <a:avLst/>
          </a:prstGeom>
        </p:spPr>
        <p:txBody>
          <a:bodyPr lIns="0" tIns="0" rIns="0" bIns="0" rtlCol="0" anchor="t">
            <a:spAutoFit/>
          </a:bodyPr>
          <a:lstStyle/>
          <a:p>
            <a:pPr algn="ctr">
              <a:lnSpc>
                <a:spcPts val="3780"/>
              </a:lnSpc>
            </a:pPr>
            <a:endParaRPr lang="en-US"/>
          </a:p>
        </p:txBody>
      </p:sp>
      <p:sp>
        <p:nvSpPr>
          <p:cNvPr id="12" name="TextBox 12"/>
          <p:cNvSpPr txBox="1"/>
          <p:nvPr/>
        </p:nvSpPr>
        <p:spPr>
          <a:xfrm>
            <a:off x="2889434" y="7584399"/>
            <a:ext cx="11664766" cy="395814"/>
          </a:xfrm>
          <a:prstGeom prst="rect">
            <a:avLst/>
          </a:prstGeom>
        </p:spPr>
        <p:txBody>
          <a:bodyPr wrap="square" lIns="0" tIns="0" rIns="0" bIns="0" rtlCol="0" anchor="t">
            <a:spAutoFit/>
          </a:bodyPr>
          <a:lstStyle/>
          <a:p>
            <a:pPr algn="ctr">
              <a:lnSpc>
                <a:spcPts val="2771"/>
              </a:lnSpc>
            </a:pPr>
            <a:r>
              <a:rPr lang="en-US" sz="1979" dirty="0">
                <a:solidFill>
                  <a:srgbClr val="78797B"/>
                </a:solidFill>
                <a:latin typeface="Arial MT Pro"/>
                <a:ea typeface="Arial MT Pro"/>
                <a:cs typeface="Arial MT Pro"/>
                <a:sym typeface="Arial MT Pro"/>
              </a:rPr>
              <a:t>		</a:t>
            </a:r>
            <a:r>
              <a:rPr lang="en-US" sz="3600" dirty="0">
                <a:solidFill>
                  <a:srgbClr val="78797B"/>
                </a:solidFill>
                <a:latin typeface="Arial MT Pro"/>
                <a:ea typeface="Arial MT Pro"/>
                <a:cs typeface="Arial MT Pro"/>
                <a:sym typeface="Arial MT Pro"/>
              </a:rPr>
              <a:t>Not to be overwritten except by the Closers</a:t>
            </a:r>
          </a:p>
        </p:txBody>
      </p:sp>
      <p:pic>
        <p:nvPicPr>
          <p:cNvPr id="15" name="Picture 14">
            <a:extLst>
              <a:ext uri="{FF2B5EF4-FFF2-40B4-BE49-F238E27FC236}">
                <a16:creationId xmlns:a16="http://schemas.microsoft.com/office/drawing/2014/main" id="{59C574F5-ECB7-A77A-3C4F-A51D3C3E4B27}"/>
              </a:ext>
            </a:extLst>
          </p:cNvPr>
          <p:cNvPicPr>
            <a:picLocks noChangeAspect="1"/>
          </p:cNvPicPr>
          <p:nvPr/>
        </p:nvPicPr>
        <p:blipFill>
          <a:blip r:embed="rId2"/>
          <a:stretch>
            <a:fillRect/>
          </a:stretch>
        </p:blipFill>
        <p:spPr>
          <a:xfrm>
            <a:off x="5981700" y="943520"/>
            <a:ext cx="6755034" cy="4894760"/>
          </a:xfrm>
          <a:prstGeom prst="rect">
            <a:avLst/>
          </a:prstGeom>
        </p:spPr>
      </p:pic>
      <p:sp>
        <p:nvSpPr>
          <p:cNvPr id="30" name="TextBox 30"/>
          <p:cNvSpPr txBox="1"/>
          <p:nvPr/>
        </p:nvSpPr>
        <p:spPr>
          <a:xfrm>
            <a:off x="9913816" y="8432282"/>
            <a:ext cx="5484751" cy="338811"/>
          </a:xfrm>
          <a:prstGeom prst="rect">
            <a:avLst/>
          </a:prstGeom>
          <a:noFill/>
        </p:spPr>
        <p:txBody>
          <a:bodyPr lIns="0" tIns="0" rIns="0" bIns="0" rtlCol="0" anchor="t">
            <a:spAutoFit/>
          </a:bodyPr>
          <a:lstStyle/>
          <a:p>
            <a:pPr algn="ctr">
              <a:lnSpc>
                <a:spcPts val="2771"/>
              </a:lnSpc>
            </a:pPr>
            <a:endParaRPr lang="en-US" sz="1979">
              <a:solidFill>
                <a:srgbClr val="78797B"/>
              </a:solidFill>
              <a:latin typeface="Arial MT Pro"/>
              <a:ea typeface="Arial MT Pro"/>
              <a:cs typeface="Arial MT Pro"/>
              <a:sym typeface="Arial MT Pro"/>
            </a:endParaRPr>
          </a:p>
        </p:txBody>
      </p:sp>
    </p:spTree>
  </p:cSld>
  <p:clrMapOvr>
    <a:masterClrMapping/>
  </p:clrMapOvr>
  <p:transition spd="slow">
    <p:cover dir="l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1150" y="-220315"/>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dirty="0"/>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1697432" y="2974685"/>
            <a:ext cx="1351099" cy="1351099"/>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7" name="TextBox 7"/>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Poppins"/>
                  <a:ea typeface="Poppins"/>
                  <a:cs typeface="Poppins"/>
                  <a:sym typeface="Poppins"/>
                </a:rPr>
                <a:t>01</a:t>
              </a:r>
            </a:p>
          </p:txBody>
        </p:sp>
      </p:grpSp>
      <p:grpSp>
        <p:nvGrpSpPr>
          <p:cNvPr id="8" name="Group 8"/>
          <p:cNvGrpSpPr/>
          <p:nvPr/>
        </p:nvGrpSpPr>
        <p:grpSpPr>
          <a:xfrm>
            <a:off x="1697432" y="4625358"/>
            <a:ext cx="1351099" cy="1351099"/>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10" name="TextBox 10"/>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Poppins"/>
                  <a:ea typeface="Poppins"/>
                  <a:cs typeface="Poppins"/>
                  <a:sym typeface="Poppins"/>
                </a:rPr>
                <a:t>02</a:t>
              </a:r>
            </a:p>
          </p:txBody>
        </p:sp>
      </p:grpSp>
      <p:sp>
        <p:nvSpPr>
          <p:cNvPr id="11" name="TextBox 11"/>
          <p:cNvSpPr txBox="1"/>
          <p:nvPr/>
        </p:nvSpPr>
        <p:spPr>
          <a:xfrm>
            <a:off x="1697432" y="1666712"/>
            <a:ext cx="6902019" cy="721288"/>
          </a:xfrm>
          <a:prstGeom prst="rect">
            <a:avLst/>
          </a:prstGeom>
        </p:spPr>
        <p:txBody>
          <a:bodyPr lIns="0" tIns="0" rIns="0" bIns="0" rtlCol="0" anchor="t">
            <a:spAutoFit/>
          </a:bodyPr>
          <a:lstStyle/>
          <a:p>
            <a:pPr algn="l">
              <a:lnSpc>
                <a:spcPts val="5615"/>
              </a:lnSpc>
            </a:pPr>
            <a:r>
              <a:rPr lang="en-US" sz="5199" b="1" dirty="0">
                <a:solidFill>
                  <a:srgbClr val="2776A0"/>
                </a:solidFill>
                <a:latin typeface="Arial MT Pro Bold"/>
                <a:ea typeface="Arial MT Pro Bold"/>
                <a:cs typeface="Arial MT Pro Bold"/>
                <a:sym typeface="Arial MT Pro Bold"/>
              </a:rPr>
              <a:t>Closers</a:t>
            </a:r>
          </a:p>
        </p:txBody>
      </p:sp>
      <p:sp>
        <p:nvSpPr>
          <p:cNvPr id="12" name="TextBox 12"/>
          <p:cNvSpPr txBox="1"/>
          <p:nvPr/>
        </p:nvSpPr>
        <p:spPr>
          <a:xfrm>
            <a:off x="3429445" y="3258572"/>
            <a:ext cx="5170006" cy="697883"/>
          </a:xfrm>
          <a:prstGeom prst="rect">
            <a:avLst/>
          </a:prstGeom>
        </p:spPr>
        <p:txBody>
          <a:bodyPr lIns="0" tIns="0" rIns="0" bIns="0" rtlCol="0" anchor="t">
            <a:spAutoFit/>
          </a:bodyPr>
          <a:lstStyle/>
          <a:p>
            <a:pPr algn="l">
              <a:lnSpc>
                <a:spcPts val="2771"/>
              </a:lnSpc>
            </a:pPr>
            <a:r>
              <a:rPr lang="en-US" sz="1979" dirty="0">
                <a:solidFill>
                  <a:srgbClr val="78797B"/>
                </a:solidFill>
                <a:latin typeface="Arial MT Pro"/>
                <a:ea typeface="Arial MT Pro"/>
                <a:cs typeface="Arial MT Pro"/>
                <a:sym typeface="Arial MT Pro"/>
              </a:rPr>
              <a:t>Compare Final CD to URLA Screen L (DOT Screen)</a:t>
            </a:r>
          </a:p>
        </p:txBody>
      </p:sp>
      <p:sp>
        <p:nvSpPr>
          <p:cNvPr id="13" name="TextBox 13"/>
          <p:cNvSpPr txBox="1"/>
          <p:nvPr/>
        </p:nvSpPr>
        <p:spPr>
          <a:xfrm>
            <a:off x="3366155" y="4473502"/>
            <a:ext cx="5170006" cy="1775101"/>
          </a:xfrm>
          <a:prstGeom prst="rect">
            <a:avLst/>
          </a:prstGeom>
        </p:spPr>
        <p:txBody>
          <a:bodyPr lIns="0" tIns="0" rIns="0" bIns="0" rtlCol="0" anchor="t">
            <a:spAutoFit/>
          </a:bodyPr>
          <a:lstStyle/>
          <a:p>
            <a:pPr>
              <a:lnSpc>
                <a:spcPts val="2771"/>
              </a:lnSpc>
            </a:pPr>
            <a:r>
              <a:rPr lang="en-US" sz="1979" dirty="0">
                <a:solidFill>
                  <a:srgbClr val="78797B"/>
                </a:solidFill>
                <a:latin typeface="Arial MT Pro"/>
                <a:ea typeface="Arial MT Pro"/>
                <a:cs typeface="Arial MT Pro"/>
                <a:sym typeface="Arial MT Pro"/>
              </a:rPr>
              <a:t>To balance the DOT to CD, an override may be necessary.  Section K of the CD does not calculate in closing costs.  VA when itemized, left over credit in Section L manually added To credit.  </a:t>
            </a:r>
          </a:p>
        </p:txBody>
      </p:sp>
      <p:sp>
        <p:nvSpPr>
          <p:cNvPr id="14" name="TextBox 14"/>
          <p:cNvSpPr txBox="1"/>
          <p:nvPr/>
        </p:nvSpPr>
        <p:spPr>
          <a:xfrm>
            <a:off x="3366155" y="6480000"/>
            <a:ext cx="5170006" cy="1056956"/>
          </a:xfrm>
          <a:prstGeom prst="rect">
            <a:avLst/>
          </a:prstGeom>
        </p:spPr>
        <p:txBody>
          <a:bodyPr lIns="0" tIns="0" rIns="0" bIns="0" rtlCol="0" anchor="t">
            <a:spAutoFit/>
          </a:bodyPr>
          <a:lstStyle/>
          <a:p>
            <a:pPr algn="l">
              <a:lnSpc>
                <a:spcPts val="2771"/>
              </a:lnSpc>
            </a:pPr>
            <a:r>
              <a:rPr lang="en-US" sz="1979" dirty="0">
                <a:solidFill>
                  <a:srgbClr val="78797B"/>
                </a:solidFill>
                <a:latin typeface="Arial MT Pro"/>
                <a:ea typeface="Arial MT Pro"/>
                <a:cs typeface="Arial MT Pro"/>
                <a:sym typeface="Arial MT Pro"/>
              </a:rPr>
              <a:t>Only Send back to UW to update conditions if the Cash To close is Over the Condition Provided</a:t>
            </a:r>
          </a:p>
        </p:txBody>
      </p:sp>
      <p:grpSp>
        <p:nvGrpSpPr>
          <p:cNvPr id="15" name="Group 15"/>
          <p:cNvGrpSpPr/>
          <p:nvPr/>
        </p:nvGrpSpPr>
        <p:grpSpPr>
          <a:xfrm>
            <a:off x="1697432" y="6271731"/>
            <a:ext cx="1351099" cy="1351099"/>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17" name="TextBox 17"/>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Poppins"/>
                  <a:ea typeface="Poppins"/>
                  <a:cs typeface="Poppins"/>
                  <a:sym typeface="Poppins"/>
                </a:rPr>
                <a:t>03</a:t>
              </a:r>
            </a:p>
          </p:txBody>
        </p:sp>
      </p:grpSp>
      <p:grpSp>
        <p:nvGrpSpPr>
          <p:cNvPr id="18" name="Group 18"/>
          <p:cNvGrpSpPr/>
          <p:nvPr/>
        </p:nvGrpSpPr>
        <p:grpSpPr>
          <a:xfrm>
            <a:off x="8980451" y="-608367"/>
            <a:ext cx="9753861" cy="11503735"/>
            <a:chOff x="0" y="0"/>
            <a:chExt cx="963344" cy="1136171"/>
          </a:xfrm>
        </p:grpSpPr>
        <p:sp>
          <p:nvSpPr>
            <p:cNvPr id="19" name="Freeform 19"/>
            <p:cNvSpPr/>
            <p:nvPr/>
          </p:nvSpPr>
          <p:spPr>
            <a:xfrm>
              <a:off x="0" y="0"/>
              <a:ext cx="963344" cy="1136171"/>
            </a:xfrm>
            <a:custGeom>
              <a:avLst/>
              <a:gdLst/>
              <a:ahLst/>
              <a:cxnLst/>
              <a:rect l="l" t="t" r="r" b="b"/>
              <a:pathLst>
                <a:path w="963344" h="1136171">
                  <a:moveTo>
                    <a:pt x="18256" y="0"/>
                  </a:moveTo>
                  <a:lnTo>
                    <a:pt x="945089" y="0"/>
                  </a:lnTo>
                  <a:cubicBezTo>
                    <a:pt x="949930" y="0"/>
                    <a:pt x="954574" y="1923"/>
                    <a:pt x="957997" y="5347"/>
                  </a:cubicBezTo>
                  <a:cubicBezTo>
                    <a:pt x="961421" y="8771"/>
                    <a:pt x="963344" y="13414"/>
                    <a:pt x="963344" y="18256"/>
                  </a:cubicBezTo>
                  <a:lnTo>
                    <a:pt x="963344" y="1117916"/>
                  </a:lnTo>
                  <a:cubicBezTo>
                    <a:pt x="963344" y="1127998"/>
                    <a:pt x="955171" y="1136171"/>
                    <a:pt x="945089" y="1136171"/>
                  </a:cubicBezTo>
                  <a:lnTo>
                    <a:pt x="18256" y="1136171"/>
                  </a:lnTo>
                  <a:cubicBezTo>
                    <a:pt x="8173" y="1136171"/>
                    <a:pt x="0" y="1127998"/>
                    <a:pt x="0" y="1117916"/>
                  </a:cubicBezTo>
                  <a:lnTo>
                    <a:pt x="0" y="18256"/>
                  </a:lnTo>
                  <a:cubicBezTo>
                    <a:pt x="0" y="8173"/>
                    <a:pt x="8173" y="0"/>
                    <a:pt x="18256" y="0"/>
                  </a:cubicBezTo>
                  <a:close/>
                </a:path>
              </a:pathLst>
            </a:custGeom>
            <a:blipFill>
              <a:blip r:embed="rId2"/>
              <a:stretch>
                <a:fillRect l="-38510" r="-38510"/>
              </a:stretch>
            </a:blipFill>
          </p:spPr>
          <p:txBody>
            <a:bodyPr/>
            <a:lstStyle/>
            <a:p>
              <a:endParaRPr lang="en-US"/>
            </a:p>
          </p:txBody>
        </p:sp>
      </p:grpSp>
    </p:spTree>
  </p:cSld>
  <p:clrMapOvr>
    <a:masterClrMapping/>
  </p:clrMapOvr>
  <p:transition spd="slow">
    <p:cover dir="l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FEC11-37C3-744F-0701-EDE4D6D03BA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8B7990F1-51DA-DB69-52F3-B3CE853A279C}"/>
              </a:ext>
            </a:extLst>
          </p:cNvPr>
          <p:cNvGrpSpPr/>
          <p:nvPr/>
        </p:nvGrpSpPr>
        <p:grpSpPr>
          <a:xfrm>
            <a:off x="-301150" y="-220315"/>
            <a:ext cx="19491095" cy="10627652"/>
            <a:chOff x="0" y="0"/>
            <a:chExt cx="5133457" cy="2799053"/>
          </a:xfrm>
        </p:grpSpPr>
        <p:sp>
          <p:nvSpPr>
            <p:cNvPr id="3" name="Freeform 3">
              <a:extLst>
                <a:ext uri="{FF2B5EF4-FFF2-40B4-BE49-F238E27FC236}">
                  <a16:creationId xmlns:a16="http://schemas.microsoft.com/office/drawing/2014/main" id="{79E728A1-CD32-5F1C-51DA-6D8F2F7C9701}"/>
                </a:ext>
              </a:extLst>
            </p:cNvPr>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dirty="0"/>
            </a:p>
          </p:txBody>
        </p:sp>
        <p:sp>
          <p:nvSpPr>
            <p:cNvPr id="4" name="TextBox 4">
              <a:extLst>
                <a:ext uri="{FF2B5EF4-FFF2-40B4-BE49-F238E27FC236}">
                  <a16:creationId xmlns:a16="http://schemas.microsoft.com/office/drawing/2014/main" id="{753921A5-896D-3EE4-D6B2-60544BC4A5C9}"/>
                </a:ext>
              </a:extLst>
            </p:cNvPr>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a:extLst>
              <a:ext uri="{FF2B5EF4-FFF2-40B4-BE49-F238E27FC236}">
                <a16:creationId xmlns:a16="http://schemas.microsoft.com/office/drawing/2014/main" id="{C7E97046-2B0B-4F80-9116-24D7BB4D1ED7}"/>
              </a:ext>
            </a:extLst>
          </p:cNvPr>
          <p:cNvGrpSpPr/>
          <p:nvPr/>
        </p:nvGrpSpPr>
        <p:grpSpPr>
          <a:xfrm>
            <a:off x="1697432" y="2974685"/>
            <a:ext cx="1351099" cy="1351099"/>
            <a:chOff x="0" y="0"/>
            <a:chExt cx="812800" cy="812800"/>
          </a:xfrm>
        </p:grpSpPr>
        <p:sp>
          <p:nvSpPr>
            <p:cNvPr id="6" name="Freeform 6">
              <a:extLst>
                <a:ext uri="{FF2B5EF4-FFF2-40B4-BE49-F238E27FC236}">
                  <a16:creationId xmlns:a16="http://schemas.microsoft.com/office/drawing/2014/main" id="{F0C9C2A7-D53D-914C-29DB-A69D967D4B3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7" name="TextBox 7">
              <a:extLst>
                <a:ext uri="{FF2B5EF4-FFF2-40B4-BE49-F238E27FC236}">
                  <a16:creationId xmlns:a16="http://schemas.microsoft.com/office/drawing/2014/main" id="{7621F4CD-1D74-7E9C-0AC2-00CA15C15462}"/>
                </a:ext>
              </a:extLst>
            </p:cNvPr>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Poppins"/>
                  <a:ea typeface="Poppins"/>
                  <a:cs typeface="Poppins"/>
                  <a:sym typeface="Poppins"/>
                </a:rPr>
                <a:t>01</a:t>
              </a:r>
            </a:p>
          </p:txBody>
        </p:sp>
      </p:grpSp>
      <p:grpSp>
        <p:nvGrpSpPr>
          <p:cNvPr id="8" name="Group 8">
            <a:extLst>
              <a:ext uri="{FF2B5EF4-FFF2-40B4-BE49-F238E27FC236}">
                <a16:creationId xmlns:a16="http://schemas.microsoft.com/office/drawing/2014/main" id="{0A5EB3EF-AC86-FC82-E8C1-9BF6281075CF}"/>
              </a:ext>
            </a:extLst>
          </p:cNvPr>
          <p:cNvGrpSpPr/>
          <p:nvPr/>
        </p:nvGrpSpPr>
        <p:grpSpPr>
          <a:xfrm>
            <a:off x="1697432" y="4625358"/>
            <a:ext cx="1351099" cy="1351099"/>
            <a:chOff x="0" y="0"/>
            <a:chExt cx="812800" cy="812800"/>
          </a:xfrm>
        </p:grpSpPr>
        <p:sp>
          <p:nvSpPr>
            <p:cNvPr id="9" name="Freeform 9">
              <a:extLst>
                <a:ext uri="{FF2B5EF4-FFF2-40B4-BE49-F238E27FC236}">
                  <a16:creationId xmlns:a16="http://schemas.microsoft.com/office/drawing/2014/main" id="{2C6BB333-5D32-F739-B016-AFCF547C8CD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10" name="TextBox 10">
              <a:extLst>
                <a:ext uri="{FF2B5EF4-FFF2-40B4-BE49-F238E27FC236}">
                  <a16:creationId xmlns:a16="http://schemas.microsoft.com/office/drawing/2014/main" id="{C01EB1F2-432A-29F4-D080-95466B26F5C1}"/>
                </a:ext>
              </a:extLst>
            </p:cNvPr>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Poppins"/>
                  <a:ea typeface="Poppins"/>
                  <a:cs typeface="Poppins"/>
                  <a:sym typeface="Poppins"/>
                </a:rPr>
                <a:t>02</a:t>
              </a:r>
            </a:p>
          </p:txBody>
        </p:sp>
      </p:grpSp>
      <p:sp>
        <p:nvSpPr>
          <p:cNvPr id="11" name="TextBox 11">
            <a:extLst>
              <a:ext uri="{FF2B5EF4-FFF2-40B4-BE49-F238E27FC236}">
                <a16:creationId xmlns:a16="http://schemas.microsoft.com/office/drawing/2014/main" id="{E2A6D94D-BADE-C9FC-FAC3-9A2BC80C940E}"/>
              </a:ext>
            </a:extLst>
          </p:cNvPr>
          <p:cNvSpPr txBox="1"/>
          <p:nvPr/>
        </p:nvSpPr>
        <p:spPr>
          <a:xfrm>
            <a:off x="1697432" y="1666712"/>
            <a:ext cx="6902019" cy="721288"/>
          </a:xfrm>
          <a:prstGeom prst="rect">
            <a:avLst/>
          </a:prstGeom>
        </p:spPr>
        <p:txBody>
          <a:bodyPr lIns="0" tIns="0" rIns="0" bIns="0" rtlCol="0" anchor="t">
            <a:spAutoFit/>
          </a:bodyPr>
          <a:lstStyle/>
          <a:p>
            <a:pPr algn="l">
              <a:lnSpc>
                <a:spcPts val="5615"/>
              </a:lnSpc>
            </a:pPr>
            <a:r>
              <a:rPr lang="en-US" sz="5199" b="1" dirty="0">
                <a:solidFill>
                  <a:srgbClr val="2776A0"/>
                </a:solidFill>
                <a:latin typeface="Arial MT Pro Bold"/>
                <a:ea typeface="Arial MT Pro Bold"/>
                <a:cs typeface="Arial MT Pro Bold"/>
                <a:sym typeface="Arial MT Pro Bold"/>
              </a:rPr>
              <a:t>Processing/UW</a:t>
            </a:r>
          </a:p>
        </p:txBody>
      </p:sp>
      <p:sp>
        <p:nvSpPr>
          <p:cNvPr id="12" name="TextBox 12">
            <a:extLst>
              <a:ext uri="{FF2B5EF4-FFF2-40B4-BE49-F238E27FC236}">
                <a16:creationId xmlns:a16="http://schemas.microsoft.com/office/drawing/2014/main" id="{F1868077-958B-A3B1-57A6-E4E442EA4F62}"/>
              </a:ext>
            </a:extLst>
          </p:cNvPr>
          <p:cNvSpPr txBox="1"/>
          <p:nvPr/>
        </p:nvSpPr>
        <p:spPr>
          <a:xfrm>
            <a:off x="3429445" y="3258572"/>
            <a:ext cx="5170006" cy="697883"/>
          </a:xfrm>
          <a:prstGeom prst="rect">
            <a:avLst/>
          </a:prstGeom>
        </p:spPr>
        <p:txBody>
          <a:bodyPr lIns="0" tIns="0" rIns="0" bIns="0" rtlCol="0" anchor="t">
            <a:spAutoFit/>
          </a:bodyPr>
          <a:lstStyle/>
          <a:p>
            <a:pPr algn="l">
              <a:lnSpc>
                <a:spcPts val="2771"/>
              </a:lnSpc>
            </a:pPr>
            <a:r>
              <a:rPr lang="en-US" sz="1979" dirty="0">
                <a:solidFill>
                  <a:srgbClr val="78797B"/>
                </a:solidFill>
                <a:latin typeface="Arial MT Pro"/>
                <a:ea typeface="Arial MT Pro"/>
                <a:cs typeface="Arial MT Pro"/>
                <a:sym typeface="Arial MT Pro"/>
              </a:rPr>
              <a:t>Please do not Make changes to this Screen for Cash to Close or Taxes</a:t>
            </a:r>
          </a:p>
        </p:txBody>
      </p:sp>
      <p:sp>
        <p:nvSpPr>
          <p:cNvPr id="13" name="TextBox 13">
            <a:extLst>
              <a:ext uri="{FF2B5EF4-FFF2-40B4-BE49-F238E27FC236}">
                <a16:creationId xmlns:a16="http://schemas.microsoft.com/office/drawing/2014/main" id="{1FDB44BD-6E6C-FDAD-7A4A-5E435BBF6789}"/>
              </a:ext>
            </a:extLst>
          </p:cNvPr>
          <p:cNvSpPr txBox="1"/>
          <p:nvPr/>
        </p:nvSpPr>
        <p:spPr>
          <a:xfrm>
            <a:off x="3366155" y="4473502"/>
            <a:ext cx="5170006" cy="1775101"/>
          </a:xfrm>
          <a:prstGeom prst="rect">
            <a:avLst/>
          </a:prstGeom>
        </p:spPr>
        <p:txBody>
          <a:bodyPr lIns="0" tIns="0" rIns="0" bIns="0" rtlCol="0" anchor="t">
            <a:spAutoFit/>
          </a:bodyPr>
          <a:lstStyle/>
          <a:p>
            <a:pPr>
              <a:lnSpc>
                <a:spcPts val="2771"/>
              </a:lnSpc>
            </a:pPr>
            <a:r>
              <a:rPr lang="en-US" sz="1979" dirty="0">
                <a:solidFill>
                  <a:srgbClr val="78797B"/>
                </a:solidFill>
                <a:latin typeface="Arial MT Pro"/>
                <a:ea typeface="Arial MT Pro"/>
                <a:cs typeface="Arial MT Pro"/>
                <a:sym typeface="Arial MT Pro"/>
              </a:rPr>
              <a:t>Changes can be made once the CD is balanced with title.  Prior to this, Closers do not have accurate figures. If it’s needed for a clear to close.  Closer may pad it higher for safety. </a:t>
            </a:r>
          </a:p>
        </p:txBody>
      </p:sp>
      <p:sp>
        <p:nvSpPr>
          <p:cNvPr id="14" name="TextBox 14">
            <a:extLst>
              <a:ext uri="{FF2B5EF4-FFF2-40B4-BE49-F238E27FC236}">
                <a16:creationId xmlns:a16="http://schemas.microsoft.com/office/drawing/2014/main" id="{D0A75CC8-C2D0-E7FD-827C-3B678E9BC2E4}"/>
              </a:ext>
            </a:extLst>
          </p:cNvPr>
          <p:cNvSpPr txBox="1"/>
          <p:nvPr/>
        </p:nvSpPr>
        <p:spPr>
          <a:xfrm>
            <a:off x="3366155" y="6480000"/>
            <a:ext cx="5170006" cy="1775101"/>
          </a:xfrm>
          <a:prstGeom prst="rect">
            <a:avLst/>
          </a:prstGeom>
        </p:spPr>
        <p:txBody>
          <a:bodyPr lIns="0" tIns="0" rIns="0" bIns="0" rtlCol="0" anchor="t">
            <a:spAutoFit/>
          </a:bodyPr>
          <a:lstStyle/>
          <a:p>
            <a:pPr algn="l">
              <a:lnSpc>
                <a:spcPts val="2771"/>
              </a:lnSpc>
            </a:pPr>
            <a:r>
              <a:rPr lang="en-US" sz="1979" dirty="0">
                <a:solidFill>
                  <a:srgbClr val="78797B"/>
                </a:solidFill>
                <a:latin typeface="Arial MT Pro"/>
                <a:ea typeface="Arial MT Pro"/>
                <a:cs typeface="Arial MT Pro"/>
                <a:sym typeface="Arial MT Pro"/>
              </a:rPr>
              <a:t>Assets should be above MRI when possible. As we reach the tax season, changes are often made last minute that can increase buyers' cash to close.  Best practice would be to verify more assets then required.</a:t>
            </a:r>
          </a:p>
        </p:txBody>
      </p:sp>
      <p:grpSp>
        <p:nvGrpSpPr>
          <p:cNvPr id="15" name="Group 15">
            <a:extLst>
              <a:ext uri="{FF2B5EF4-FFF2-40B4-BE49-F238E27FC236}">
                <a16:creationId xmlns:a16="http://schemas.microsoft.com/office/drawing/2014/main" id="{6EE58F0E-42E5-0843-0598-54FF2EDD0FCE}"/>
              </a:ext>
            </a:extLst>
          </p:cNvPr>
          <p:cNvGrpSpPr/>
          <p:nvPr/>
        </p:nvGrpSpPr>
        <p:grpSpPr>
          <a:xfrm>
            <a:off x="1697432" y="6271731"/>
            <a:ext cx="1351099" cy="1351099"/>
            <a:chOff x="0" y="0"/>
            <a:chExt cx="812800" cy="812800"/>
          </a:xfrm>
        </p:grpSpPr>
        <p:sp>
          <p:nvSpPr>
            <p:cNvPr id="16" name="Freeform 16">
              <a:extLst>
                <a:ext uri="{FF2B5EF4-FFF2-40B4-BE49-F238E27FC236}">
                  <a16:creationId xmlns:a16="http://schemas.microsoft.com/office/drawing/2014/main" id="{0C90A027-02D6-57E0-2DFF-87E0EEAC134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5284B"/>
            </a:solidFill>
          </p:spPr>
          <p:txBody>
            <a:bodyPr/>
            <a:lstStyle/>
            <a:p>
              <a:endParaRPr lang="en-US"/>
            </a:p>
          </p:txBody>
        </p:sp>
        <p:sp>
          <p:nvSpPr>
            <p:cNvPr id="17" name="TextBox 17">
              <a:extLst>
                <a:ext uri="{FF2B5EF4-FFF2-40B4-BE49-F238E27FC236}">
                  <a16:creationId xmlns:a16="http://schemas.microsoft.com/office/drawing/2014/main" id="{EE210B19-E537-DC14-3C07-ED5FCE0E9F30}"/>
                </a:ext>
              </a:extLst>
            </p:cNvPr>
            <p:cNvSpPr txBox="1"/>
            <p:nvPr/>
          </p:nvSpPr>
          <p:spPr>
            <a:xfrm>
              <a:off x="76200" y="-76200"/>
              <a:ext cx="660400" cy="812800"/>
            </a:xfrm>
            <a:prstGeom prst="rect">
              <a:avLst/>
            </a:prstGeom>
          </p:spPr>
          <p:txBody>
            <a:bodyPr lIns="50800" tIns="50800" rIns="50800" bIns="50800" rtlCol="0" anchor="ctr"/>
            <a:lstStyle/>
            <a:p>
              <a:pPr algn="ctr">
                <a:lnSpc>
                  <a:spcPts val="5184"/>
                </a:lnSpc>
              </a:pPr>
              <a:r>
                <a:rPr lang="en-US" sz="3200">
                  <a:solidFill>
                    <a:srgbClr val="FFFFFF"/>
                  </a:solidFill>
                  <a:latin typeface="Poppins"/>
                  <a:ea typeface="Poppins"/>
                  <a:cs typeface="Poppins"/>
                  <a:sym typeface="Poppins"/>
                </a:rPr>
                <a:t>03</a:t>
              </a:r>
            </a:p>
          </p:txBody>
        </p:sp>
      </p:grpSp>
      <p:grpSp>
        <p:nvGrpSpPr>
          <p:cNvPr id="18" name="Group 18">
            <a:extLst>
              <a:ext uri="{FF2B5EF4-FFF2-40B4-BE49-F238E27FC236}">
                <a16:creationId xmlns:a16="http://schemas.microsoft.com/office/drawing/2014/main" id="{7FCC0DEF-102F-B5C5-FF33-E65D8158C49D}"/>
              </a:ext>
            </a:extLst>
          </p:cNvPr>
          <p:cNvGrpSpPr/>
          <p:nvPr/>
        </p:nvGrpSpPr>
        <p:grpSpPr>
          <a:xfrm>
            <a:off x="8980451" y="-608367"/>
            <a:ext cx="9753861" cy="11503735"/>
            <a:chOff x="0" y="0"/>
            <a:chExt cx="963344" cy="1136171"/>
          </a:xfrm>
        </p:grpSpPr>
        <p:sp>
          <p:nvSpPr>
            <p:cNvPr id="19" name="Freeform 19">
              <a:extLst>
                <a:ext uri="{FF2B5EF4-FFF2-40B4-BE49-F238E27FC236}">
                  <a16:creationId xmlns:a16="http://schemas.microsoft.com/office/drawing/2014/main" id="{4FCAEF54-F4A9-2EBD-B5CD-706206D9B8D9}"/>
                </a:ext>
              </a:extLst>
            </p:cNvPr>
            <p:cNvSpPr/>
            <p:nvPr/>
          </p:nvSpPr>
          <p:spPr>
            <a:xfrm>
              <a:off x="0" y="0"/>
              <a:ext cx="963344" cy="1136171"/>
            </a:xfrm>
            <a:custGeom>
              <a:avLst/>
              <a:gdLst/>
              <a:ahLst/>
              <a:cxnLst/>
              <a:rect l="l" t="t" r="r" b="b"/>
              <a:pathLst>
                <a:path w="963344" h="1136171">
                  <a:moveTo>
                    <a:pt x="18256" y="0"/>
                  </a:moveTo>
                  <a:lnTo>
                    <a:pt x="945089" y="0"/>
                  </a:lnTo>
                  <a:cubicBezTo>
                    <a:pt x="949930" y="0"/>
                    <a:pt x="954574" y="1923"/>
                    <a:pt x="957997" y="5347"/>
                  </a:cubicBezTo>
                  <a:cubicBezTo>
                    <a:pt x="961421" y="8771"/>
                    <a:pt x="963344" y="13414"/>
                    <a:pt x="963344" y="18256"/>
                  </a:cubicBezTo>
                  <a:lnTo>
                    <a:pt x="963344" y="1117916"/>
                  </a:lnTo>
                  <a:cubicBezTo>
                    <a:pt x="963344" y="1127998"/>
                    <a:pt x="955171" y="1136171"/>
                    <a:pt x="945089" y="1136171"/>
                  </a:cubicBezTo>
                  <a:lnTo>
                    <a:pt x="18256" y="1136171"/>
                  </a:lnTo>
                  <a:cubicBezTo>
                    <a:pt x="8173" y="1136171"/>
                    <a:pt x="0" y="1127998"/>
                    <a:pt x="0" y="1117916"/>
                  </a:cubicBezTo>
                  <a:lnTo>
                    <a:pt x="0" y="18256"/>
                  </a:lnTo>
                  <a:cubicBezTo>
                    <a:pt x="0" y="8173"/>
                    <a:pt x="8173" y="0"/>
                    <a:pt x="18256" y="0"/>
                  </a:cubicBezTo>
                  <a:close/>
                </a:path>
              </a:pathLst>
            </a:custGeom>
            <a:blipFill>
              <a:blip r:embed="rId2"/>
              <a:stretch>
                <a:fillRect l="-38510" r="-38510"/>
              </a:stretch>
            </a:blipFill>
          </p:spPr>
          <p:txBody>
            <a:bodyPr/>
            <a:lstStyle/>
            <a:p>
              <a:endParaRPr lang="en-US"/>
            </a:p>
          </p:txBody>
        </p:sp>
      </p:grpSp>
    </p:spTree>
    <p:extLst>
      <p:ext uri="{BB962C8B-B14F-4D97-AF65-F5344CB8AC3E}">
        <p14:creationId xmlns:p14="http://schemas.microsoft.com/office/powerpoint/2010/main" val="2481786121"/>
      </p:ext>
    </p:extLst>
  </p:cSld>
  <p:clrMapOvr>
    <a:masterClrMapping/>
  </p:clrMapOvr>
  <p:transition spd="slow">
    <p:cover dir="l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01150" y="-220315"/>
            <a:ext cx="19491095" cy="10627652"/>
            <a:chOff x="0" y="0"/>
            <a:chExt cx="5133457" cy="2799053"/>
          </a:xfrm>
        </p:grpSpPr>
        <p:sp>
          <p:nvSpPr>
            <p:cNvPr id="3" name="Freeform 3"/>
            <p:cNvSpPr/>
            <p:nvPr/>
          </p:nvSpPr>
          <p:spPr>
            <a:xfrm>
              <a:off x="0" y="0"/>
              <a:ext cx="5133457" cy="2799053"/>
            </a:xfrm>
            <a:custGeom>
              <a:avLst/>
              <a:gdLst/>
              <a:ahLst/>
              <a:cxnLst/>
              <a:rect l="l" t="t" r="r" b="b"/>
              <a:pathLst>
                <a:path w="5133457" h="2799053">
                  <a:moveTo>
                    <a:pt x="0" y="0"/>
                  </a:moveTo>
                  <a:lnTo>
                    <a:pt x="5133457" y="0"/>
                  </a:lnTo>
                  <a:lnTo>
                    <a:pt x="5133457" y="2799053"/>
                  </a:lnTo>
                  <a:lnTo>
                    <a:pt x="0" y="2799053"/>
                  </a:lnTo>
                  <a:close/>
                </a:path>
              </a:pathLst>
            </a:custGeom>
            <a:solidFill>
              <a:srgbClr val="FEFEFE"/>
            </a:solidFill>
          </p:spPr>
          <p:txBody>
            <a:bodyPr/>
            <a:lstStyle/>
            <a:p>
              <a:endParaRPr lang="en-US"/>
            </a:p>
          </p:txBody>
        </p:sp>
        <p:sp>
          <p:nvSpPr>
            <p:cNvPr id="4" name="TextBox 4"/>
            <p:cNvSpPr txBox="1"/>
            <p:nvPr/>
          </p:nvSpPr>
          <p:spPr>
            <a:xfrm>
              <a:off x="0" y="-76200"/>
              <a:ext cx="5133457" cy="2875253"/>
            </a:xfrm>
            <a:prstGeom prst="rect">
              <a:avLst/>
            </a:prstGeom>
          </p:spPr>
          <p:txBody>
            <a:bodyPr lIns="50800" tIns="50800" rIns="50800" bIns="50800" rtlCol="0" anchor="ctr"/>
            <a:lstStyle/>
            <a:p>
              <a:pPr algn="ctr">
                <a:lnSpc>
                  <a:spcPts val="2771"/>
                </a:lnSpc>
              </a:pPr>
              <a:endParaRPr/>
            </a:p>
          </p:txBody>
        </p:sp>
      </p:grpSp>
      <p:grpSp>
        <p:nvGrpSpPr>
          <p:cNvPr id="5" name="Group 5"/>
          <p:cNvGrpSpPr/>
          <p:nvPr/>
        </p:nvGrpSpPr>
        <p:grpSpPr>
          <a:xfrm>
            <a:off x="1899280" y="2775149"/>
            <a:ext cx="5789632" cy="3862564"/>
            <a:chOff x="0" y="0"/>
            <a:chExt cx="448835" cy="299441"/>
          </a:xfrm>
        </p:grpSpPr>
        <p:sp>
          <p:nvSpPr>
            <p:cNvPr id="6" name="Freeform 6"/>
            <p:cNvSpPr/>
            <p:nvPr/>
          </p:nvSpPr>
          <p:spPr>
            <a:xfrm>
              <a:off x="0" y="0"/>
              <a:ext cx="448835" cy="299441"/>
            </a:xfrm>
            <a:custGeom>
              <a:avLst/>
              <a:gdLst/>
              <a:ahLst/>
              <a:cxnLst/>
              <a:rect l="l" t="t" r="r" b="b"/>
              <a:pathLst>
                <a:path w="448835" h="299441">
                  <a:moveTo>
                    <a:pt x="39183" y="0"/>
                  </a:moveTo>
                  <a:lnTo>
                    <a:pt x="409652" y="0"/>
                  </a:lnTo>
                  <a:cubicBezTo>
                    <a:pt x="431292" y="0"/>
                    <a:pt x="448835" y="17543"/>
                    <a:pt x="448835" y="39183"/>
                  </a:cubicBezTo>
                  <a:lnTo>
                    <a:pt x="448835" y="260258"/>
                  </a:lnTo>
                  <a:cubicBezTo>
                    <a:pt x="448835" y="270650"/>
                    <a:pt x="444707" y="280616"/>
                    <a:pt x="437359" y="287965"/>
                  </a:cubicBezTo>
                  <a:cubicBezTo>
                    <a:pt x="430010" y="295313"/>
                    <a:pt x="420044" y="299441"/>
                    <a:pt x="409652" y="299441"/>
                  </a:cubicBezTo>
                  <a:lnTo>
                    <a:pt x="39183" y="299441"/>
                  </a:lnTo>
                  <a:cubicBezTo>
                    <a:pt x="28791" y="299441"/>
                    <a:pt x="18825" y="295313"/>
                    <a:pt x="11476" y="287965"/>
                  </a:cubicBezTo>
                  <a:cubicBezTo>
                    <a:pt x="4128" y="280616"/>
                    <a:pt x="0" y="270650"/>
                    <a:pt x="0" y="260258"/>
                  </a:cubicBezTo>
                  <a:lnTo>
                    <a:pt x="0" y="39183"/>
                  </a:lnTo>
                  <a:cubicBezTo>
                    <a:pt x="0" y="28791"/>
                    <a:pt x="4128" y="18825"/>
                    <a:pt x="11476" y="11476"/>
                  </a:cubicBezTo>
                  <a:cubicBezTo>
                    <a:pt x="18825" y="4128"/>
                    <a:pt x="28791" y="0"/>
                    <a:pt x="39183" y="0"/>
                  </a:cubicBezTo>
                  <a:close/>
                </a:path>
              </a:pathLst>
            </a:custGeom>
            <a:blipFill>
              <a:blip r:embed="rId2"/>
              <a:stretch>
                <a:fillRect l="-67" r="-67"/>
              </a:stretch>
            </a:blipFill>
          </p:spPr>
          <p:txBody>
            <a:bodyPr/>
            <a:lstStyle/>
            <a:p>
              <a:endParaRPr lang="en-US"/>
            </a:p>
          </p:txBody>
        </p:sp>
      </p:grpSp>
      <p:grpSp>
        <p:nvGrpSpPr>
          <p:cNvPr id="9" name="Group 9"/>
          <p:cNvGrpSpPr/>
          <p:nvPr/>
        </p:nvGrpSpPr>
        <p:grpSpPr>
          <a:xfrm>
            <a:off x="10599088" y="2775149"/>
            <a:ext cx="5789632" cy="3862564"/>
            <a:chOff x="0" y="0"/>
            <a:chExt cx="448835" cy="299441"/>
          </a:xfrm>
        </p:grpSpPr>
        <p:sp>
          <p:nvSpPr>
            <p:cNvPr id="10" name="Freeform 10"/>
            <p:cNvSpPr/>
            <p:nvPr/>
          </p:nvSpPr>
          <p:spPr>
            <a:xfrm>
              <a:off x="0" y="0"/>
              <a:ext cx="448835" cy="299441"/>
            </a:xfrm>
            <a:custGeom>
              <a:avLst/>
              <a:gdLst/>
              <a:ahLst/>
              <a:cxnLst/>
              <a:rect l="l" t="t" r="r" b="b"/>
              <a:pathLst>
                <a:path w="448835" h="299441">
                  <a:moveTo>
                    <a:pt x="39183" y="0"/>
                  </a:moveTo>
                  <a:lnTo>
                    <a:pt x="409652" y="0"/>
                  </a:lnTo>
                  <a:cubicBezTo>
                    <a:pt x="431292" y="0"/>
                    <a:pt x="448835" y="17543"/>
                    <a:pt x="448835" y="39183"/>
                  </a:cubicBezTo>
                  <a:lnTo>
                    <a:pt x="448835" y="260258"/>
                  </a:lnTo>
                  <a:cubicBezTo>
                    <a:pt x="448835" y="270650"/>
                    <a:pt x="444707" y="280616"/>
                    <a:pt x="437359" y="287965"/>
                  </a:cubicBezTo>
                  <a:cubicBezTo>
                    <a:pt x="430010" y="295313"/>
                    <a:pt x="420044" y="299441"/>
                    <a:pt x="409652" y="299441"/>
                  </a:cubicBezTo>
                  <a:lnTo>
                    <a:pt x="39183" y="299441"/>
                  </a:lnTo>
                  <a:cubicBezTo>
                    <a:pt x="28791" y="299441"/>
                    <a:pt x="18825" y="295313"/>
                    <a:pt x="11476" y="287965"/>
                  </a:cubicBezTo>
                  <a:cubicBezTo>
                    <a:pt x="4128" y="280616"/>
                    <a:pt x="0" y="270650"/>
                    <a:pt x="0" y="260258"/>
                  </a:cubicBezTo>
                  <a:lnTo>
                    <a:pt x="0" y="39183"/>
                  </a:lnTo>
                  <a:cubicBezTo>
                    <a:pt x="0" y="28791"/>
                    <a:pt x="4128" y="18825"/>
                    <a:pt x="11476" y="11476"/>
                  </a:cubicBezTo>
                  <a:cubicBezTo>
                    <a:pt x="18825" y="4128"/>
                    <a:pt x="28791" y="0"/>
                    <a:pt x="39183" y="0"/>
                  </a:cubicBezTo>
                  <a:close/>
                </a:path>
              </a:pathLst>
            </a:custGeom>
            <a:blipFill>
              <a:blip r:embed="rId3"/>
              <a:stretch>
                <a:fillRect l="-9302" r="-9302"/>
              </a:stretch>
            </a:blipFill>
          </p:spPr>
          <p:txBody>
            <a:bodyPr/>
            <a:lstStyle/>
            <a:p>
              <a:endParaRPr lang="en-US"/>
            </a:p>
          </p:txBody>
        </p:sp>
      </p:grpSp>
      <p:grpSp>
        <p:nvGrpSpPr>
          <p:cNvPr id="11" name="Group 11"/>
          <p:cNvGrpSpPr/>
          <p:nvPr/>
        </p:nvGrpSpPr>
        <p:grpSpPr>
          <a:xfrm rot="-10800000">
            <a:off x="1899280" y="7026744"/>
            <a:ext cx="5789632" cy="3378440"/>
            <a:chOff x="0" y="-104775"/>
            <a:chExt cx="1196893" cy="698427"/>
          </a:xfrm>
        </p:grpSpPr>
        <p:sp>
          <p:nvSpPr>
            <p:cNvPr id="12" name="Freeform 12"/>
            <p:cNvSpPr/>
            <p:nvPr/>
          </p:nvSpPr>
          <p:spPr>
            <a:xfrm>
              <a:off x="0" y="0"/>
              <a:ext cx="1196893" cy="593652"/>
            </a:xfrm>
            <a:custGeom>
              <a:avLst/>
              <a:gdLst/>
              <a:ahLst/>
              <a:cxnLst/>
              <a:rect l="l" t="t" r="r" b="b"/>
              <a:pathLst>
                <a:path w="1196893" h="593652">
                  <a:moveTo>
                    <a:pt x="91994" y="0"/>
                  </a:moveTo>
                  <a:lnTo>
                    <a:pt x="1104899" y="0"/>
                  </a:lnTo>
                  <a:cubicBezTo>
                    <a:pt x="1129297" y="0"/>
                    <a:pt x="1152696" y="9692"/>
                    <a:pt x="1169949" y="26944"/>
                  </a:cubicBezTo>
                  <a:cubicBezTo>
                    <a:pt x="1187201" y="44197"/>
                    <a:pt x="1196893" y="67596"/>
                    <a:pt x="1196893" y="91994"/>
                  </a:cubicBezTo>
                  <a:lnTo>
                    <a:pt x="1196893" y="501657"/>
                  </a:lnTo>
                  <a:cubicBezTo>
                    <a:pt x="1196893" y="526056"/>
                    <a:pt x="1187201" y="549455"/>
                    <a:pt x="1169949" y="566707"/>
                  </a:cubicBezTo>
                  <a:cubicBezTo>
                    <a:pt x="1152696" y="583959"/>
                    <a:pt x="1129297" y="593652"/>
                    <a:pt x="1104899" y="593652"/>
                  </a:cubicBezTo>
                  <a:lnTo>
                    <a:pt x="91994" y="593652"/>
                  </a:lnTo>
                  <a:cubicBezTo>
                    <a:pt x="67596" y="593652"/>
                    <a:pt x="44197" y="583959"/>
                    <a:pt x="26944" y="566707"/>
                  </a:cubicBezTo>
                  <a:cubicBezTo>
                    <a:pt x="9692" y="549455"/>
                    <a:pt x="0" y="526056"/>
                    <a:pt x="0" y="501657"/>
                  </a:cubicBezTo>
                  <a:lnTo>
                    <a:pt x="0" y="91994"/>
                  </a:lnTo>
                  <a:cubicBezTo>
                    <a:pt x="0" y="67596"/>
                    <a:pt x="9692" y="44197"/>
                    <a:pt x="26944" y="26944"/>
                  </a:cubicBezTo>
                  <a:cubicBezTo>
                    <a:pt x="44197" y="9692"/>
                    <a:pt x="67596" y="0"/>
                    <a:pt x="91994" y="0"/>
                  </a:cubicBezTo>
                  <a:close/>
                </a:path>
              </a:pathLst>
            </a:custGeom>
            <a:solidFill>
              <a:srgbClr val="0076A6"/>
            </a:solidFill>
          </p:spPr>
          <p:txBody>
            <a:bodyPr/>
            <a:lstStyle/>
            <a:p>
              <a:endParaRPr lang="en-US"/>
            </a:p>
          </p:txBody>
        </p:sp>
        <p:sp>
          <p:nvSpPr>
            <p:cNvPr id="13" name="TextBox 13"/>
            <p:cNvSpPr txBox="1"/>
            <p:nvPr/>
          </p:nvSpPr>
          <p:spPr>
            <a:xfrm>
              <a:off x="0" y="-104775"/>
              <a:ext cx="1196893" cy="698427"/>
            </a:xfrm>
            <a:prstGeom prst="rect">
              <a:avLst/>
            </a:prstGeom>
          </p:spPr>
          <p:txBody>
            <a:bodyPr lIns="50800" tIns="50800" rIns="50800" bIns="50800" rtlCol="0" anchor="ctr"/>
            <a:lstStyle/>
            <a:p>
              <a:pPr algn="ctr">
                <a:lnSpc>
                  <a:spcPts val="3401"/>
                </a:lnSpc>
              </a:pPr>
              <a:endParaRPr/>
            </a:p>
          </p:txBody>
        </p:sp>
      </p:grpSp>
      <p:grpSp>
        <p:nvGrpSpPr>
          <p:cNvPr id="14" name="Group 14"/>
          <p:cNvGrpSpPr/>
          <p:nvPr/>
        </p:nvGrpSpPr>
        <p:grpSpPr>
          <a:xfrm rot="-10800000">
            <a:off x="10599088" y="7026744"/>
            <a:ext cx="5789632" cy="3378440"/>
            <a:chOff x="0" y="-104775"/>
            <a:chExt cx="1196893" cy="698427"/>
          </a:xfrm>
        </p:grpSpPr>
        <p:sp>
          <p:nvSpPr>
            <p:cNvPr id="15" name="Freeform 15"/>
            <p:cNvSpPr/>
            <p:nvPr/>
          </p:nvSpPr>
          <p:spPr>
            <a:xfrm>
              <a:off x="0" y="0"/>
              <a:ext cx="1196893" cy="593652"/>
            </a:xfrm>
            <a:custGeom>
              <a:avLst/>
              <a:gdLst/>
              <a:ahLst/>
              <a:cxnLst/>
              <a:rect l="l" t="t" r="r" b="b"/>
              <a:pathLst>
                <a:path w="1196893" h="593652">
                  <a:moveTo>
                    <a:pt x="91994" y="0"/>
                  </a:moveTo>
                  <a:lnTo>
                    <a:pt x="1104899" y="0"/>
                  </a:lnTo>
                  <a:cubicBezTo>
                    <a:pt x="1129297" y="0"/>
                    <a:pt x="1152696" y="9692"/>
                    <a:pt x="1169949" y="26944"/>
                  </a:cubicBezTo>
                  <a:cubicBezTo>
                    <a:pt x="1187201" y="44197"/>
                    <a:pt x="1196893" y="67596"/>
                    <a:pt x="1196893" y="91994"/>
                  </a:cubicBezTo>
                  <a:lnTo>
                    <a:pt x="1196893" y="501657"/>
                  </a:lnTo>
                  <a:cubicBezTo>
                    <a:pt x="1196893" y="526056"/>
                    <a:pt x="1187201" y="549455"/>
                    <a:pt x="1169949" y="566707"/>
                  </a:cubicBezTo>
                  <a:cubicBezTo>
                    <a:pt x="1152696" y="583959"/>
                    <a:pt x="1129297" y="593652"/>
                    <a:pt x="1104899" y="593652"/>
                  </a:cubicBezTo>
                  <a:lnTo>
                    <a:pt x="91994" y="593652"/>
                  </a:lnTo>
                  <a:cubicBezTo>
                    <a:pt x="67596" y="593652"/>
                    <a:pt x="44197" y="583959"/>
                    <a:pt x="26944" y="566707"/>
                  </a:cubicBezTo>
                  <a:cubicBezTo>
                    <a:pt x="9692" y="549455"/>
                    <a:pt x="0" y="526056"/>
                    <a:pt x="0" y="501657"/>
                  </a:cubicBezTo>
                  <a:lnTo>
                    <a:pt x="0" y="91994"/>
                  </a:lnTo>
                  <a:cubicBezTo>
                    <a:pt x="0" y="67596"/>
                    <a:pt x="9692" y="44197"/>
                    <a:pt x="26944" y="26944"/>
                  </a:cubicBezTo>
                  <a:cubicBezTo>
                    <a:pt x="44197" y="9692"/>
                    <a:pt x="67596" y="0"/>
                    <a:pt x="91994" y="0"/>
                  </a:cubicBezTo>
                  <a:close/>
                </a:path>
              </a:pathLst>
            </a:custGeom>
            <a:solidFill>
              <a:srgbClr val="0076A6"/>
            </a:solidFill>
          </p:spPr>
          <p:txBody>
            <a:bodyPr/>
            <a:lstStyle/>
            <a:p>
              <a:endParaRPr lang="en-US"/>
            </a:p>
          </p:txBody>
        </p:sp>
        <p:sp>
          <p:nvSpPr>
            <p:cNvPr id="16" name="TextBox 16"/>
            <p:cNvSpPr txBox="1"/>
            <p:nvPr/>
          </p:nvSpPr>
          <p:spPr>
            <a:xfrm>
              <a:off x="0" y="-104775"/>
              <a:ext cx="1196893" cy="698427"/>
            </a:xfrm>
            <a:prstGeom prst="rect">
              <a:avLst/>
            </a:prstGeom>
          </p:spPr>
          <p:txBody>
            <a:bodyPr lIns="50800" tIns="50800" rIns="50800" bIns="50800" rtlCol="0" anchor="ctr"/>
            <a:lstStyle/>
            <a:p>
              <a:pPr algn="ctr">
                <a:lnSpc>
                  <a:spcPts val="3401"/>
                </a:lnSpc>
              </a:pPr>
              <a:endParaRPr/>
            </a:p>
          </p:txBody>
        </p:sp>
      </p:grpSp>
      <p:sp>
        <p:nvSpPr>
          <p:cNvPr id="20" name="TextBox 20"/>
          <p:cNvSpPr txBox="1"/>
          <p:nvPr/>
        </p:nvSpPr>
        <p:spPr>
          <a:xfrm>
            <a:off x="1899280" y="981075"/>
            <a:ext cx="13874120" cy="721288"/>
          </a:xfrm>
          <a:prstGeom prst="rect">
            <a:avLst/>
          </a:prstGeom>
        </p:spPr>
        <p:txBody>
          <a:bodyPr wrap="square" lIns="0" tIns="0" rIns="0" bIns="0" rtlCol="0" anchor="t">
            <a:spAutoFit/>
          </a:bodyPr>
          <a:lstStyle/>
          <a:p>
            <a:pPr algn="l">
              <a:lnSpc>
                <a:spcPts val="5615"/>
              </a:lnSpc>
            </a:pPr>
            <a:r>
              <a:rPr lang="en-US" sz="5199" b="1" dirty="0">
                <a:solidFill>
                  <a:srgbClr val="0076A6"/>
                </a:solidFill>
                <a:latin typeface="Arial MT Pro Bold"/>
                <a:ea typeface="Arial MT Pro Bold"/>
                <a:cs typeface="Arial MT Pro Bold"/>
                <a:sym typeface="Arial MT Pro Bold"/>
              </a:rPr>
              <a:t>What Happens after a loan is Closed </a:t>
            </a:r>
          </a:p>
        </p:txBody>
      </p:sp>
      <p:sp>
        <p:nvSpPr>
          <p:cNvPr id="21" name="TextBox 21"/>
          <p:cNvSpPr txBox="1"/>
          <p:nvPr/>
        </p:nvSpPr>
        <p:spPr>
          <a:xfrm>
            <a:off x="1899280" y="1843306"/>
            <a:ext cx="6660657" cy="338811"/>
          </a:xfrm>
          <a:prstGeom prst="rect">
            <a:avLst/>
          </a:prstGeom>
        </p:spPr>
        <p:txBody>
          <a:bodyPr lIns="0" tIns="0" rIns="0" bIns="0" rtlCol="0" anchor="t">
            <a:spAutoFit/>
          </a:bodyPr>
          <a:lstStyle/>
          <a:p>
            <a:pPr algn="l">
              <a:lnSpc>
                <a:spcPts val="2771"/>
              </a:lnSpc>
            </a:pPr>
            <a:r>
              <a:rPr lang="en-US" sz="1979" dirty="0">
                <a:solidFill>
                  <a:srgbClr val="78797B"/>
                </a:solidFill>
                <a:latin typeface="Arial MT Pro"/>
                <a:ea typeface="Arial MT Pro"/>
                <a:cs typeface="Arial MT Pro"/>
                <a:sym typeface="Arial MT Pro"/>
              </a:rPr>
              <a:t>Example of Errors due to DOT Screen and Assets</a:t>
            </a:r>
          </a:p>
        </p:txBody>
      </p:sp>
      <p:sp>
        <p:nvSpPr>
          <p:cNvPr id="22" name="TextBox 22"/>
          <p:cNvSpPr txBox="1"/>
          <p:nvPr/>
        </p:nvSpPr>
        <p:spPr>
          <a:xfrm>
            <a:off x="2299280" y="7314744"/>
            <a:ext cx="4989632" cy="1775101"/>
          </a:xfrm>
          <a:prstGeom prst="rect">
            <a:avLst/>
          </a:prstGeom>
        </p:spPr>
        <p:txBody>
          <a:bodyPr wrap="square" lIns="0" tIns="0" rIns="0" bIns="0" rtlCol="0" anchor="t">
            <a:spAutoFit/>
          </a:bodyPr>
          <a:lstStyle/>
          <a:p>
            <a:pPr algn="ctr">
              <a:lnSpc>
                <a:spcPts val="2771"/>
              </a:lnSpc>
            </a:pPr>
            <a:r>
              <a:rPr lang="en-US" sz="1979" dirty="0">
                <a:solidFill>
                  <a:srgbClr val="FFFFFF"/>
                </a:solidFill>
                <a:latin typeface="Arial MT Pro"/>
                <a:ea typeface="Arial MT Pro"/>
                <a:cs typeface="Arial MT Pro"/>
                <a:sym typeface="Arial MT Pro"/>
              </a:rPr>
              <a:t>Credit is over IPC-FHA will require a principal reduction</a:t>
            </a:r>
          </a:p>
          <a:p>
            <a:pPr algn="ctr">
              <a:lnSpc>
                <a:spcPts val="2771"/>
              </a:lnSpc>
            </a:pPr>
            <a:r>
              <a:rPr lang="en-US" sz="1979" dirty="0">
                <a:solidFill>
                  <a:srgbClr val="FFFFFF"/>
                </a:solidFill>
                <a:latin typeface="Arial MT Pro"/>
                <a:ea typeface="Arial MT Pro"/>
                <a:cs typeface="Arial MT Pro"/>
                <a:sym typeface="Arial MT Pro"/>
              </a:rPr>
              <a:t>Conventional will refund the buyer and buyer must send the builder the money</a:t>
            </a:r>
          </a:p>
        </p:txBody>
      </p:sp>
      <p:sp>
        <p:nvSpPr>
          <p:cNvPr id="23" name="TextBox 23"/>
          <p:cNvSpPr txBox="1"/>
          <p:nvPr/>
        </p:nvSpPr>
        <p:spPr>
          <a:xfrm>
            <a:off x="10999088" y="7314744"/>
            <a:ext cx="4989632" cy="2134174"/>
          </a:xfrm>
          <a:prstGeom prst="rect">
            <a:avLst/>
          </a:prstGeom>
        </p:spPr>
        <p:txBody>
          <a:bodyPr wrap="square" lIns="0" tIns="0" rIns="0" bIns="0" rtlCol="0" anchor="t">
            <a:spAutoFit/>
          </a:bodyPr>
          <a:lstStyle/>
          <a:p>
            <a:pPr algn="ctr">
              <a:lnSpc>
                <a:spcPts val="2771"/>
              </a:lnSpc>
            </a:pPr>
            <a:r>
              <a:rPr lang="en-US" sz="1979" dirty="0">
                <a:solidFill>
                  <a:srgbClr val="FFFFFF"/>
                </a:solidFill>
                <a:latin typeface="Arial MT Pro"/>
                <a:ea typeface="Arial MT Pro"/>
                <a:cs typeface="Arial MT Pro"/>
                <a:sym typeface="Arial MT Pro"/>
              </a:rPr>
              <a:t>Not enough Assets verified-Requires us to go back to the buyer to obtain assets post-closing Example would be gift received at closing was not what was required to close with to cover reserves or MRI per AUS Findings</a:t>
            </a:r>
          </a:p>
        </p:txBody>
      </p:sp>
    </p:spTree>
  </p:cSld>
  <p:clrMapOvr>
    <a:masterClrMapping/>
  </p:clrMapOvr>
  <p:transition spd="slow">
    <p:cover dir="l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en-US"/>
          </a:p>
        </p:txBody>
      </p:sp>
      <p:grpSp>
        <p:nvGrpSpPr>
          <p:cNvPr id="3" name="Group 3"/>
          <p:cNvGrpSpPr/>
          <p:nvPr/>
        </p:nvGrpSpPr>
        <p:grpSpPr>
          <a:xfrm>
            <a:off x="0" y="0"/>
            <a:ext cx="18288000" cy="10287000"/>
            <a:chOff x="0" y="0"/>
            <a:chExt cx="4816593" cy="2709333"/>
          </a:xfrm>
        </p:grpSpPr>
        <p:sp>
          <p:nvSpPr>
            <p:cNvPr id="4" name="Freeform 4"/>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solidFill>
              <a:srgbClr val="15284B">
                <a:alpha val="90980"/>
              </a:srgbClr>
            </a:solidFill>
          </p:spPr>
          <p:txBody>
            <a:bodyPr/>
            <a:lstStyle/>
            <a:p>
              <a:endParaRPr lang="en-US"/>
            </a:p>
          </p:txBody>
        </p:sp>
        <p:sp>
          <p:nvSpPr>
            <p:cNvPr id="5" name="TextBox 5"/>
            <p:cNvSpPr txBox="1"/>
            <p:nvPr/>
          </p:nvSpPr>
          <p:spPr>
            <a:xfrm>
              <a:off x="0" y="-104775"/>
              <a:ext cx="4816593" cy="2814108"/>
            </a:xfrm>
            <a:prstGeom prst="rect">
              <a:avLst/>
            </a:prstGeom>
          </p:spPr>
          <p:txBody>
            <a:bodyPr lIns="50800" tIns="50800" rIns="50800" bIns="50800" rtlCol="0" anchor="ctr"/>
            <a:lstStyle/>
            <a:p>
              <a:pPr algn="ctr">
                <a:lnSpc>
                  <a:spcPts val="3401"/>
                </a:lnSpc>
              </a:pPr>
              <a:endParaRPr/>
            </a:p>
          </p:txBody>
        </p:sp>
      </p:grpSp>
      <p:sp>
        <p:nvSpPr>
          <p:cNvPr id="6" name="TextBox 6"/>
          <p:cNvSpPr txBox="1"/>
          <p:nvPr/>
        </p:nvSpPr>
        <p:spPr>
          <a:xfrm>
            <a:off x="2525625" y="3147486"/>
            <a:ext cx="13236751" cy="3896131"/>
          </a:xfrm>
          <a:prstGeom prst="rect">
            <a:avLst/>
          </a:prstGeom>
        </p:spPr>
        <p:txBody>
          <a:bodyPr lIns="0" tIns="0" rIns="0" bIns="0" rtlCol="0" anchor="t">
            <a:spAutoFit/>
          </a:bodyPr>
          <a:lstStyle/>
          <a:p>
            <a:pPr algn="ctr">
              <a:lnSpc>
                <a:spcPts val="7699"/>
              </a:lnSpc>
            </a:pPr>
            <a:r>
              <a:rPr lang="en" sz="5499" b="1" dirty="0">
                <a:solidFill>
                  <a:srgbClr val="FFFFFF"/>
                </a:solidFill>
                <a:latin typeface="Arial MT Pro Bold"/>
                <a:ea typeface="Arial MT Pro Bold"/>
                <a:cs typeface="Arial MT Pro Bold"/>
                <a:sym typeface="Arial MT Pro Bold"/>
              </a:rPr>
              <a:t>An accurate DOT screen protects the borrower’s cash to close — and keeps surprises off the table before and after closing.</a:t>
            </a:r>
          </a:p>
        </p:txBody>
      </p:sp>
    </p:spTree>
  </p:cSld>
  <p:clrMapOvr>
    <a:masterClrMapping/>
  </p:clrMapOvr>
  <p:transition spd="slow">
    <p:cover dir="l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9144000" y="7615555"/>
            <a:ext cx="5948576" cy="207301"/>
          </a:xfrm>
          <a:prstGeom prst="rect">
            <a:avLst/>
          </a:prstGeom>
        </p:spPr>
        <p:txBody>
          <a:bodyPr lIns="0" tIns="0" rIns="0" bIns="0" rtlCol="0" anchor="t">
            <a:spAutoFit/>
          </a:bodyPr>
          <a:lstStyle/>
          <a:p>
            <a:pPr algn="l">
              <a:lnSpc>
                <a:spcPts val="1708"/>
              </a:lnSpc>
            </a:pPr>
            <a:r>
              <a:rPr lang="en-US" sz="1220" dirty="0">
                <a:solidFill>
                  <a:srgbClr val="78797B"/>
                </a:solidFill>
                <a:latin typeface="Poppins"/>
                <a:ea typeface="Poppins"/>
                <a:cs typeface="Poppins"/>
                <a:sym typeface="Poppins"/>
              </a:rPr>
              <a:t>.</a:t>
            </a:r>
          </a:p>
        </p:txBody>
      </p:sp>
      <p:sp>
        <p:nvSpPr>
          <p:cNvPr id="5" name="TextBox 5"/>
          <p:cNvSpPr txBox="1"/>
          <p:nvPr/>
        </p:nvSpPr>
        <p:spPr>
          <a:xfrm>
            <a:off x="7924800" y="4555069"/>
            <a:ext cx="5948576" cy="1176861"/>
          </a:xfrm>
          <a:prstGeom prst="rect">
            <a:avLst/>
          </a:prstGeom>
        </p:spPr>
        <p:txBody>
          <a:bodyPr lIns="0" tIns="0" rIns="0" bIns="0" rtlCol="0" anchor="t">
            <a:spAutoFit/>
          </a:bodyPr>
          <a:lstStyle/>
          <a:p>
            <a:pPr algn="l">
              <a:lnSpc>
                <a:spcPts val="9072"/>
              </a:lnSpc>
            </a:pPr>
            <a:r>
              <a:rPr lang="en-US" sz="8400" b="1" dirty="0">
                <a:solidFill>
                  <a:srgbClr val="0076A6"/>
                </a:solidFill>
                <a:latin typeface="Poppins Semi-Bold"/>
                <a:ea typeface="Poppins Semi-Bold"/>
                <a:cs typeface="Poppins Semi-Bold"/>
                <a:sym typeface="Poppins Semi-Bold"/>
              </a:rPr>
              <a:t>Q&amp;A</a:t>
            </a:r>
          </a:p>
        </p:txBody>
      </p:sp>
      <p:sp>
        <p:nvSpPr>
          <p:cNvPr id="6" name="TextBox 6"/>
          <p:cNvSpPr txBox="1"/>
          <p:nvPr/>
        </p:nvSpPr>
        <p:spPr>
          <a:xfrm>
            <a:off x="1610304" y="9041638"/>
            <a:ext cx="4481534" cy="216662"/>
          </a:xfrm>
          <a:prstGeom prst="rect">
            <a:avLst/>
          </a:prstGeom>
        </p:spPr>
        <p:txBody>
          <a:bodyPr lIns="0" tIns="0" rIns="0" bIns="0" rtlCol="0" anchor="t">
            <a:spAutoFit/>
          </a:bodyPr>
          <a:lstStyle/>
          <a:p>
            <a:pPr algn="l">
              <a:lnSpc>
                <a:spcPts val="1708"/>
              </a:lnSpc>
            </a:pPr>
            <a:r>
              <a:rPr lang="en-US" sz="1220">
                <a:solidFill>
                  <a:srgbClr val="78797B"/>
                </a:solidFill>
                <a:latin typeface="Poppins"/>
                <a:ea typeface="Poppins"/>
                <a:cs typeface="Poppins"/>
                <a:sym typeface="Poppins"/>
              </a:rPr>
              <a:t>Together, we can achieve extraordinary success.</a:t>
            </a:r>
          </a:p>
        </p:txBody>
      </p:sp>
      <p:sp>
        <p:nvSpPr>
          <p:cNvPr id="7" name="Freeform 7"/>
          <p:cNvSpPr/>
          <p:nvPr/>
        </p:nvSpPr>
        <p:spPr>
          <a:xfrm>
            <a:off x="1293816" y="1526899"/>
            <a:ext cx="4798022" cy="1200225"/>
          </a:xfrm>
          <a:custGeom>
            <a:avLst/>
            <a:gdLst/>
            <a:ahLst/>
            <a:cxnLst/>
            <a:rect l="l" t="t" r="r" b="b"/>
            <a:pathLst>
              <a:path w="4798022" h="1200225">
                <a:moveTo>
                  <a:pt x="0" y="0"/>
                </a:moveTo>
                <a:lnTo>
                  <a:pt x="4798022" y="0"/>
                </a:lnTo>
                <a:lnTo>
                  <a:pt x="4798022" y="1200225"/>
                </a:lnTo>
                <a:lnTo>
                  <a:pt x="0" y="1200225"/>
                </a:lnTo>
                <a:lnTo>
                  <a:pt x="0" y="0"/>
                </a:lnTo>
                <a:close/>
              </a:path>
            </a:pathLst>
          </a:custGeom>
          <a:blipFill>
            <a:blip r:embed="rId2"/>
            <a:stretch>
              <a:fillRect l="-212" r="-212"/>
            </a:stretch>
          </a:blipFill>
        </p:spPr>
        <p:txBody>
          <a:bodyPr/>
          <a:lstStyle/>
          <a:p>
            <a:endParaRPr lang="en-US"/>
          </a:p>
        </p:txBody>
      </p:sp>
    </p:spTree>
  </p:cSld>
  <p:clrMapOvr>
    <a:masterClrMapping/>
  </p:clrMapOvr>
  <p:transition spd="slow">
    <p:cover dir="ld"/>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12723</TotalTime>
  <Words>368</Words>
  <Application>Microsoft Office PowerPoint</Application>
  <PresentationFormat>Custom</PresentationFormat>
  <Paragraphs>32</Paragraphs>
  <Slides>8</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Poppins Semi-Bold</vt:lpstr>
      <vt:lpstr>Turbinado</vt:lpstr>
      <vt:lpstr>Arial MT Pro</vt:lpstr>
      <vt:lpstr>Arial MT Pro Bold</vt:lpstr>
      <vt:lpstr>Arial</vt:lpstr>
      <vt:lpstr>Poppins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Velocio 2026 Summit Presentation</dc:title>
  <dc:creator>Hanson, Wendy</dc:creator>
  <cp:lastModifiedBy>Hanson, Wendy</cp:lastModifiedBy>
  <cp:revision>2</cp:revision>
  <dcterms:created xsi:type="dcterms:W3CDTF">2006-08-16T00:00:00Z</dcterms:created>
  <dcterms:modified xsi:type="dcterms:W3CDTF">2026-09-14T21:31:09Z</dcterms:modified>
  <dc:identifier>DAHOvZiugXw</dc:identifier>
</cp:coreProperties>
</file>