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4"/>
  </p:sldMasterIdLst>
  <p:notesMasterIdLst>
    <p:notesMasterId r:id="rId24"/>
  </p:notesMasterIdLst>
  <p:handoutMasterIdLst>
    <p:handoutMasterId r:id="rId25"/>
  </p:handoutMasterIdLst>
  <p:sldIdLst>
    <p:sldId id="1497" r:id="rId5"/>
    <p:sldId id="1519" r:id="rId6"/>
    <p:sldId id="1499" r:id="rId7"/>
    <p:sldId id="1527" r:id="rId8"/>
    <p:sldId id="1523" r:id="rId9"/>
    <p:sldId id="1531" r:id="rId10"/>
    <p:sldId id="1515" r:id="rId11"/>
    <p:sldId id="1516" r:id="rId12"/>
    <p:sldId id="1521" r:id="rId13"/>
    <p:sldId id="1522" r:id="rId14"/>
    <p:sldId id="1532" r:id="rId15"/>
    <p:sldId id="1502" r:id="rId16"/>
    <p:sldId id="1517" r:id="rId17"/>
    <p:sldId id="1518" r:id="rId18"/>
    <p:sldId id="1511" r:id="rId19"/>
    <p:sldId id="1526" r:id="rId20"/>
    <p:sldId id="1528" r:id="rId21"/>
    <p:sldId id="1530" r:id="rId22"/>
    <p:sldId id="151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079" autoAdjust="0"/>
  </p:normalViewPr>
  <p:slideViewPr>
    <p:cSldViewPr snapToGrid="0">
      <p:cViewPr varScale="1">
        <p:scale>
          <a:sx n="98" d="100"/>
          <a:sy n="98" d="100"/>
        </p:scale>
        <p:origin x="10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2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FC0FA77-D157-35E3-0B4D-11C0F67E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</p:spPr>
        <p:txBody>
          <a:bodyPr/>
          <a:lstStyle/>
          <a:p>
            <a:fld id="{175A1B29-DFBD-4673-8328-3ED6619AAB50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D55EDDF-CA01-E393-D8E9-0618A68B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FD1BB6C-22F1-3135-9434-A294C25C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352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4B1540E-CB71-48F2-BE70-F5CE056CFE1B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5D4B22-4D6B-3463-9517-CEFA7D2A6E7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74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3850" y="907302"/>
            <a:ext cx="4222117" cy="3697488"/>
          </a:xfrm>
        </p:spPr>
        <p:txBody>
          <a:bodyPr anchor="b">
            <a:normAutofit/>
          </a:bodyPr>
          <a:lstStyle>
            <a:lvl1pPr algn="l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850" y="4731335"/>
            <a:ext cx="4222117" cy="121936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E190545-F7D8-0D1C-1BCC-C670CFFE0C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140" y="333756"/>
            <a:ext cx="6226810" cy="6190488"/>
          </a:xfrm>
          <a:custGeom>
            <a:avLst/>
            <a:gdLst>
              <a:gd name="connsiteX0" fmla="*/ 186643 w 6226810"/>
              <a:gd name="connsiteY0" fmla="*/ 0 h 6190488"/>
              <a:gd name="connsiteX1" fmla="*/ 6226810 w 6226810"/>
              <a:gd name="connsiteY1" fmla="*/ 0 h 6190488"/>
              <a:gd name="connsiteX2" fmla="*/ 6226810 w 6226810"/>
              <a:gd name="connsiteY2" fmla="*/ 6190488 h 6190488"/>
              <a:gd name="connsiteX3" fmla="*/ 186643 w 6226810"/>
              <a:gd name="connsiteY3" fmla="*/ 6190488 h 6190488"/>
              <a:gd name="connsiteX4" fmla="*/ 0 w 6226810"/>
              <a:gd name="connsiteY4" fmla="*/ 6003845 h 6190488"/>
              <a:gd name="connsiteX5" fmla="*/ 0 w 6226810"/>
              <a:gd name="connsiteY5" fmla="*/ 186643 h 6190488"/>
              <a:gd name="connsiteX6" fmla="*/ 186643 w 6226810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6810" h="6190488">
                <a:moveTo>
                  <a:pt x="186643" y="0"/>
                </a:moveTo>
                <a:lnTo>
                  <a:pt x="6226810" y="0"/>
                </a:lnTo>
                <a:lnTo>
                  <a:pt x="6226810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529916"/>
            <a:ext cx="170762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54E9985-91B3-42C8-B8D8-B565E04A5E57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DF5215-34B8-BE6B-A816-58B2F37B1D5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1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537" y="905256"/>
            <a:ext cx="4206240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536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77B7186-FB14-CA62-FE96-5476125CC1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333756"/>
            <a:ext cx="6237732" cy="6190488"/>
          </a:xfrm>
          <a:custGeom>
            <a:avLst/>
            <a:gdLst>
              <a:gd name="connsiteX0" fmla="*/ 0 w 6237732"/>
              <a:gd name="connsiteY0" fmla="*/ 0 h 6190488"/>
              <a:gd name="connsiteX1" fmla="*/ 6051089 w 6237732"/>
              <a:gd name="connsiteY1" fmla="*/ 0 h 6190488"/>
              <a:gd name="connsiteX2" fmla="*/ 6237732 w 6237732"/>
              <a:gd name="connsiteY2" fmla="*/ 186643 h 6190488"/>
              <a:gd name="connsiteX3" fmla="*/ 6237732 w 6237732"/>
              <a:gd name="connsiteY3" fmla="*/ 6003845 h 6190488"/>
              <a:gd name="connsiteX4" fmla="*/ 6051089 w 6237732"/>
              <a:gd name="connsiteY4" fmla="*/ 6190488 h 6190488"/>
              <a:gd name="connsiteX5" fmla="*/ 0 w 6237732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37732" h="6190488">
                <a:moveTo>
                  <a:pt x="0" y="0"/>
                </a:moveTo>
                <a:lnTo>
                  <a:pt x="6051089" y="0"/>
                </a:lnTo>
                <a:cubicBezTo>
                  <a:pt x="6154169" y="0"/>
                  <a:pt x="6237732" y="83563"/>
                  <a:pt x="6237732" y="186643"/>
                </a:cubicBezTo>
                <a:lnTo>
                  <a:pt x="6237732" y="6003845"/>
                </a:lnTo>
                <a:cubicBezTo>
                  <a:pt x="6237732" y="6106925"/>
                  <a:pt x="6154169" y="6190488"/>
                  <a:pt x="6051089" y="6190488"/>
                </a:cubicBezTo>
                <a:lnTo>
                  <a:pt x="0" y="6190488"/>
                </a:ln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47133" y="6529916"/>
            <a:ext cx="1951777" cy="328084"/>
          </a:xfrm>
          <a:prstGeom prst="rect">
            <a:avLst/>
          </a:prstGeom>
        </p:spPr>
        <p:txBody>
          <a:bodyPr/>
          <a:lstStyle/>
          <a:p>
            <a:fld id="{B4AA5E08-0B46-4D4C-9A1D-1895CC169C50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880928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636569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AE6C76-D3EE-C74F-F49E-97F6141F5D1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66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703F4AEB-E597-882F-3A69-A923B8DED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7"/>
          <a:stretch/>
        </p:blipFill>
        <p:spPr>
          <a:xfrm>
            <a:off x="398705" y="0"/>
            <a:ext cx="5697291" cy="5021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anchor="b">
            <a:normAutofit/>
          </a:bodyPr>
          <a:lstStyle>
            <a:lvl1pPr algn="l"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9017" y="4349578"/>
            <a:ext cx="6821182" cy="1384726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04512D9-A095-4355-9551-356CB2C0D09E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5621C6-56CB-3166-B017-50A927415F64}"/>
              </a:ext>
            </a:extLst>
          </p:cNvPr>
          <p:cNvCxnSpPr>
            <a:cxnSpLocks/>
          </p:cNvCxnSpPr>
          <p:nvPr/>
        </p:nvCxnSpPr>
        <p:spPr>
          <a:xfrm>
            <a:off x="637839" y="4236969"/>
            <a:ext cx="0" cy="13847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972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02AE2374-EA36-E826-C9F3-73CD3978F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8" b="47295"/>
          <a:stretch/>
        </p:blipFill>
        <p:spPr>
          <a:xfrm>
            <a:off x="3701142" y="2068286"/>
            <a:ext cx="8490855" cy="4789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0323" y="4617138"/>
            <a:ext cx="6853511" cy="10149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ED07DE6-50D5-4B21-9405-DD62C0D4DC6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2B0C21-F380-74EA-96A8-0858FD0075A4}"/>
              </a:ext>
            </a:extLst>
          </p:cNvPr>
          <p:cNvCxnSpPr>
            <a:cxnSpLocks/>
          </p:cNvCxnSpPr>
          <p:nvPr/>
        </p:nvCxnSpPr>
        <p:spPr>
          <a:xfrm>
            <a:off x="755780" y="4492300"/>
            <a:ext cx="0" cy="11293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124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17639-19C5-F877-6AAE-FF488C793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2615" y="905615"/>
            <a:ext cx="5046770" cy="50467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888" y="1427162"/>
            <a:ext cx="9484224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14850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8E66873-82AB-4D6B-96C7-8222581A9F4D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36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D4B28D-BD47-8092-F202-DCD18D1BA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4425" y="1198517"/>
            <a:ext cx="4438650" cy="4438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D4D61D-AA1D-D414-2D63-F3B4B0760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708" y="2801929"/>
            <a:ext cx="8686801" cy="2565902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B0EE02-7A0B-46A0-5F6E-CFBC94BDF5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6090" y="1726269"/>
            <a:ext cx="3024899" cy="54790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67AE0A-CAE3-D199-2942-E05831D340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E4564F8-E916-4EFF-887D-D1E1BBF6454B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FBF0A-E355-74AD-4A6E-8FD2BD7A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1D965-1C87-6430-A8A7-B6EB43D8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236231-7728-F430-19B7-A4956EAFC196}"/>
              </a:ext>
            </a:extLst>
          </p:cNvPr>
          <p:cNvCxnSpPr/>
          <p:nvPr/>
        </p:nvCxnSpPr>
        <p:spPr>
          <a:xfrm>
            <a:off x="1450428" y="2522483"/>
            <a:ext cx="0" cy="26249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87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9ECA965F-086A-7B72-BC9F-EA4CF32BC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2"/>
          <a:stretch/>
        </p:blipFill>
        <p:spPr>
          <a:xfrm>
            <a:off x="421566" y="1836225"/>
            <a:ext cx="5674434" cy="5021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428" y="990601"/>
            <a:ext cx="9145991" cy="3630384"/>
          </a:xfrm>
        </p:spPr>
        <p:txBody>
          <a:bodyPr anchor="b">
            <a:noAutofit/>
          </a:bodyPr>
          <a:lstStyle>
            <a:lvl1pPr algn="l">
              <a:defRPr sz="6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D69ADDC-FB37-4BD0-807F-2EC90205924B}" type="datetime1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0B3EB36B-144D-A648-1BD5-DBEDDC79D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8" b="16685"/>
          <a:stretch/>
        </p:blipFill>
        <p:spPr>
          <a:xfrm>
            <a:off x="0" y="2754087"/>
            <a:ext cx="4325917" cy="41039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2BD543F-D939-A8C7-FAFA-B555B276D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428" y="990601"/>
            <a:ext cx="9145991" cy="3630384"/>
          </a:xfrm>
        </p:spPr>
        <p:txBody>
          <a:bodyPr anchor="b">
            <a:noAutofit/>
          </a:bodyPr>
          <a:lstStyle>
            <a:lvl1pPr algn="l">
              <a:defRPr sz="6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6DBE5D1-8623-4EBC-BE64-F118A957A6D2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26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B90D1FE6-C620-8AEA-8E16-817F8F300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05" b="19272"/>
          <a:stretch/>
        </p:blipFill>
        <p:spPr>
          <a:xfrm>
            <a:off x="7866083" y="2754085"/>
            <a:ext cx="4325917" cy="4103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75827B4-FD33-43BF-9F9D-5FEB6B504CD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192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901" y="907302"/>
            <a:ext cx="4700219" cy="180846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76C507B-B242-4119-B1FF-3014636CAB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140" y="333756"/>
            <a:ext cx="5740908" cy="6190488"/>
          </a:xfrm>
          <a:custGeom>
            <a:avLst/>
            <a:gdLst>
              <a:gd name="connsiteX0" fmla="*/ 186643 w 5740908"/>
              <a:gd name="connsiteY0" fmla="*/ 0 h 6190488"/>
              <a:gd name="connsiteX1" fmla="*/ 5740908 w 5740908"/>
              <a:gd name="connsiteY1" fmla="*/ 0 h 6190488"/>
              <a:gd name="connsiteX2" fmla="*/ 5740908 w 5740908"/>
              <a:gd name="connsiteY2" fmla="*/ 6190488 h 6190488"/>
              <a:gd name="connsiteX3" fmla="*/ 186643 w 5740908"/>
              <a:gd name="connsiteY3" fmla="*/ 6190488 h 6190488"/>
              <a:gd name="connsiteX4" fmla="*/ 0 w 5740908"/>
              <a:gd name="connsiteY4" fmla="*/ 6003845 h 6190488"/>
              <a:gd name="connsiteX5" fmla="*/ 0 w 5740908"/>
              <a:gd name="connsiteY5" fmla="*/ 186643 h 6190488"/>
              <a:gd name="connsiteX6" fmla="*/ 186643 w 5740908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0908" h="6190488">
                <a:moveTo>
                  <a:pt x="186643" y="0"/>
                </a:moveTo>
                <a:lnTo>
                  <a:pt x="5740908" y="0"/>
                </a:lnTo>
                <a:lnTo>
                  <a:pt x="5740908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4901" y="2825496"/>
            <a:ext cx="4700219" cy="3125201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68DD83C-D23D-6D82-F95D-3B845F0785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529914"/>
            <a:ext cx="1622776" cy="3280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B3D67F-5079-4349-A370-6203DAA40BB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AE25BD38-48AE-AB7F-6C54-5CB028645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6A02DBF-D88B-3129-23EF-1ECA5400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855E23-77DB-A52C-BC0E-EF3C3F4A95C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24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3B13B15A-B652-48F5-A365-F1C590938A4C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59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BA0B4E8-F389-4DD5-B3EC-37E88D1AD78F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29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942A636-76C4-4EB1-A2CC-2ABF54421FE3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24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95B423A5-C243-487B-A652-39F00748165E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26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0430AD89-C002-420D-B2A6-406343AFF059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83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93" y="2367643"/>
            <a:ext cx="10465073" cy="3583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4BC6E8D4-25D1-4A44-BB87-23C6E7F03C9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05" y="927238"/>
            <a:ext cx="602489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2C8996-C286-B245-2F06-E6E33F9907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4435746" cy="6190488"/>
          </a:xfrm>
          <a:custGeom>
            <a:avLst/>
            <a:gdLst>
              <a:gd name="connsiteX0" fmla="*/ 186643 w 4435746"/>
              <a:gd name="connsiteY0" fmla="*/ 0 h 6190488"/>
              <a:gd name="connsiteX1" fmla="*/ 4435746 w 4435746"/>
              <a:gd name="connsiteY1" fmla="*/ 0 h 6190488"/>
              <a:gd name="connsiteX2" fmla="*/ 4435746 w 4435746"/>
              <a:gd name="connsiteY2" fmla="*/ 6190488 h 6190488"/>
              <a:gd name="connsiteX3" fmla="*/ 186643 w 4435746"/>
              <a:gd name="connsiteY3" fmla="*/ 6190488 h 6190488"/>
              <a:gd name="connsiteX4" fmla="*/ 0 w 4435746"/>
              <a:gd name="connsiteY4" fmla="*/ 6003845 h 6190488"/>
              <a:gd name="connsiteX5" fmla="*/ 0 w 4435746"/>
              <a:gd name="connsiteY5" fmla="*/ 186643 h 6190488"/>
              <a:gd name="connsiteX6" fmla="*/ 186643 w 4435746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35746" h="6190488">
                <a:moveTo>
                  <a:pt x="186643" y="0"/>
                </a:moveTo>
                <a:lnTo>
                  <a:pt x="4435746" y="0"/>
                </a:lnTo>
                <a:lnTo>
                  <a:pt x="4435746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21704" y="2204566"/>
            <a:ext cx="6004263" cy="37660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21704" y="6529914"/>
            <a:ext cx="3554817" cy="328085"/>
          </a:xfrm>
          <a:prstGeom prst="rect">
            <a:avLst/>
          </a:prstGeom>
        </p:spPr>
        <p:txBody>
          <a:bodyPr/>
          <a:lstStyle/>
          <a:p>
            <a:fld id="{78F868A0-EF2B-4F3B-A196-0BED12045750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886564-48A7-D356-B519-1753B487C993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43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5256"/>
            <a:ext cx="6037236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202135"/>
            <a:ext cx="6037365" cy="37485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B0EB951-12A5-039B-D658-D0E726B238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333756"/>
            <a:ext cx="4433316" cy="6190488"/>
          </a:xfrm>
          <a:custGeom>
            <a:avLst/>
            <a:gdLst>
              <a:gd name="connsiteX0" fmla="*/ 0 w 4433316"/>
              <a:gd name="connsiteY0" fmla="*/ 0 h 6190488"/>
              <a:gd name="connsiteX1" fmla="*/ 4246673 w 4433316"/>
              <a:gd name="connsiteY1" fmla="*/ 0 h 6190488"/>
              <a:gd name="connsiteX2" fmla="*/ 4433316 w 4433316"/>
              <a:gd name="connsiteY2" fmla="*/ 186643 h 6190488"/>
              <a:gd name="connsiteX3" fmla="*/ 4433316 w 4433316"/>
              <a:gd name="connsiteY3" fmla="*/ 6003845 h 6190488"/>
              <a:gd name="connsiteX4" fmla="*/ 4246673 w 4433316"/>
              <a:gd name="connsiteY4" fmla="*/ 6190488 h 6190488"/>
              <a:gd name="connsiteX5" fmla="*/ 0 w 4433316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3316" h="6190488">
                <a:moveTo>
                  <a:pt x="0" y="0"/>
                </a:moveTo>
                <a:lnTo>
                  <a:pt x="4246673" y="0"/>
                </a:lnTo>
                <a:cubicBezTo>
                  <a:pt x="4349753" y="0"/>
                  <a:pt x="4433316" y="83563"/>
                  <a:pt x="4433316" y="186643"/>
                </a:cubicBezTo>
                <a:lnTo>
                  <a:pt x="4433316" y="6003845"/>
                </a:lnTo>
                <a:cubicBezTo>
                  <a:pt x="4433316" y="6106925"/>
                  <a:pt x="4349753" y="6190488"/>
                  <a:pt x="4246673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7132" y="6529916"/>
            <a:ext cx="3284341" cy="328085"/>
          </a:xfrm>
          <a:prstGeom prst="rect">
            <a:avLst/>
          </a:prstGeom>
        </p:spPr>
        <p:txBody>
          <a:bodyPr/>
          <a:lstStyle/>
          <a:p>
            <a:fld id="{3D127003-26EA-4E29-A915-6163B9A3B02A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8ED8B4C-3B70-7229-7BC1-2CA7F4228544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90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95" y="912388"/>
            <a:ext cx="6800971" cy="932688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D00EEA7-B56C-0FE1-DD57-6EA7683167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3665220" cy="6190488"/>
          </a:xfrm>
          <a:custGeom>
            <a:avLst/>
            <a:gdLst>
              <a:gd name="connsiteX0" fmla="*/ 186643 w 3665220"/>
              <a:gd name="connsiteY0" fmla="*/ 0 h 6190488"/>
              <a:gd name="connsiteX1" fmla="*/ 3665220 w 3665220"/>
              <a:gd name="connsiteY1" fmla="*/ 0 h 6190488"/>
              <a:gd name="connsiteX2" fmla="*/ 3665220 w 3665220"/>
              <a:gd name="connsiteY2" fmla="*/ 6190488 h 6190488"/>
              <a:gd name="connsiteX3" fmla="*/ 186643 w 3665220"/>
              <a:gd name="connsiteY3" fmla="*/ 6190488 h 6190488"/>
              <a:gd name="connsiteX4" fmla="*/ 0 w 3665220"/>
              <a:gd name="connsiteY4" fmla="*/ 6003845 h 6190488"/>
              <a:gd name="connsiteX5" fmla="*/ 0 w 3665220"/>
              <a:gd name="connsiteY5" fmla="*/ 186643 h 6190488"/>
              <a:gd name="connsiteX6" fmla="*/ 186643 w 3665220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5220" h="6190488">
                <a:moveTo>
                  <a:pt x="186643" y="0"/>
                </a:moveTo>
                <a:lnTo>
                  <a:pt x="3665220" y="0"/>
                </a:lnTo>
                <a:lnTo>
                  <a:pt x="3665220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24996" y="1997625"/>
            <a:ext cx="6800971" cy="3945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529916"/>
            <a:ext cx="3494314" cy="328084"/>
          </a:xfrm>
          <a:prstGeom prst="rect">
            <a:avLst/>
          </a:prstGeom>
        </p:spPr>
        <p:txBody>
          <a:bodyPr/>
          <a:lstStyle/>
          <a:p>
            <a:fld id="{FC8398B2-10D9-44F6-A6BD-93FBB0F2ED9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F2155E-50E7-C260-4CB2-28DE7F08650E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824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99AA6AA-9FAC-AA42-597B-AAAAEDA9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12388"/>
            <a:ext cx="6800971" cy="932688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5F8572EB-0F19-5157-1262-D70FB246A99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1997625"/>
            <a:ext cx="6800971" cy="3945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842C4E-40FF-AB86-90DD-9230239CDA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333756"/>
            <a:ext cx="3742128" cy="6190488"/>
          </a:xfrm>
          <a:custGeom>
            <a:avLst/>
            <a:gdLst>
              <a:gd name="connsiteX0" fmla="*/ 0 w 3742128"/>
              <a:gd name="connsiteY0" fmla="*/ 0 h 6190488"/>
              <a:gd name="connsiteX1" fmla="*/ 3555485 w 3742128"/>
              <a:gd name="connsiteY1" fmla="*/ 0 h 6190488"/>
              <a:gd name="connsiteX2" fmla="*/ 3742128 w 3742128"/>
              <a:gd name="connsiteY2" fmla="*/ 186643 h 6190488"/>
              <a:gd name="connsiteX3" fmla="*/ 3742128 w 3742128"/>
              <a:gd name="connsiteY3" fmla="*/ 6003845 h 6190488"/>
              <a:gd name="connsiteX4" fmla="*/ 3555485 w 3742128"/>
              <a:gd name="connsiteY4" fmla="*/ 6190488 h 6190488"/>
              <a:gd name="connsiteX5" fmla="*/ 0 w 3742128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42128" h="6190488">
                <a:moveTo>
                  <a:pt x="0" y="0"/>
                </a:moveTo>
                <a:lnTo>
                  <a:pt x="3555485" y="0"/>
                </a:lnTo>
                <a:cubicBezTo>
                  <a:pt x="3658565" y="0"/>
                  <a:pt x="3742128" y="83563"/>
                  <a:pt x="3742128" y="186643"/>
                </a:cubicBezTo>
                <a:lnTo>
                  <a:pt x="3742128" y="6003845"/>
                </a:lnTo>
                <a:cubicBezTo>
                  <a:pt x="3742128" y="6106925"/>
                  <a:pt x="3658565" y="6190488"/>
                  <a:pt x="3555485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CAE8F83-67FA-404A-B769-CAB4959C0FA7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5E0701-D961-E590-72A4-CFE60A942FB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87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5B410A-8F1F-C41B-C2EA-3ADD36BB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3972" y="907302"/>
            <a:ext cx="4361688" cy="13869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675BA77-EBBB-9336-6E26-E6A278DEC6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6253369" cy="6190488"/>
          </a:xfrm>
          <a:custGeom>
            <a:avLst/>
            <a:gdLst>
              <a:gd name="connsiteX0" fmla="*/ 186643 w 6253369"/>
              <a:gd name="connsiteY0" fmla="*/ 0 h 6190488"/>
              <a:gd name="connsiteX1" fmla="*/ 6253369 w 6253369"/>
              <a:gd name="connsiteY1" fmla="*/ 0 h 6190488"/>
              <a:gd name="connsiteX2" fmla="*/ 6253369 w 6253369"/>
              <a:gd name="connsiteY2" fmla="*/ 6190488 h 6190488"/>
              <a:gd name="connsiteX3" fmla="*/ 186643 w 6253369"/>
              <a:gd name="connsiteY3" fmla="*/ 6190488 h 6190488"/>
              <a:gd name="connsiteX4" fmla="*/ 0 w 6253369"/>
              <a:gd name="connsiteY4" fmla="*/ 6003845 h 6190488"/>
              <a:gd name="connsiteX5" fmla="*/ 0 w 6253369"/>
              <a:gd name="connsiteY5" fmla="*/ 186643 h 6190488"/>
              <a:gd name="connsiteX6" fmla="*/ 186643 w 6253369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3369" h="6190488">
                <a:moveTo>
                  <a:pt x="186643" y="0"/>
                </a:moveTo>
                <a:lnTo>
                  <a:pt x="6253369" y="0"/>
                </a:lnTo>
                <a:lnTo>
                  <a:pt x="6253369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FD057C1-E5F9-48C1-C100-98561B816A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53972" y="2438545"/>
            <a:ext cx="4366917" cy="3512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529914"/>
            <a:ext cx="1622776" cy="3280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B3D67F-5079-4349-A370-6203DAA40BB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A9C6C39-F32F-7B92-4B04-DE603E8CAB22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19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7302"/>
            <a:ext cx="4361688" cy="13869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438545"/>
            <a:ext cx="4366917" cy="3512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89A950D-4E95-617D-73A8-2088AA91A8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9422" y="333756"/>
            <a:ext cx="6086539" cy="6190488"/>
          </a:xfrm>
          <a:custGeom>
            <a:avLst/>
            <a:gdLst>
              <a:gd name="connsiteX0" fmla="*/ 0 w 6086539"/>
              <a:gd name="connsiteY0" fmla="*/ 0 h 6181344"/>
              <a:gd name="connsiteX1" fmla="*/ 5900171 w 6086539"/>
              <a:gd name="connsiteY1" fmla="*/ 0 h 6181344"/>
              <a:gd name="connsiteX2" fmla="*/ 6086539 w 6086539"/>
              <a:gd name="connsiteY2" fmla="*/ 186368 h 6181344"/>
              <a:gd name="connsiteX3" fmla="*/ 6086539 w 6086539"/>
              <a:gd name="connsiteY3" fmla="*/ 5994976 h 6181344"/>
              <a:gd name="connsiteX4" fmla="*/ 5900171 w 6086539"/>
              <a:gd name="connsiteY4" fmla="*/ 6181344 h 6181344"/>
              <a:gd name="connsiteX5" fmla="*/ 0 w 6086539"/>
              <a:gd name="connsiteY5" fmla="*/ 6181344 h 618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6539" h="6181344">
                <a:moveTo>
                  <a:pt x="0" y="0"/>
                </a:moveTo>
                <a:lnTo>
                  <a:pt x="5900171" y="0"/>
                </a:lnTo>
                <a:cubicBezTo>
                  <a:pt x="6003099" y="0"/>
                  <a:pt x="6086539" y="83440"/>
                  <a:pt x="6086539" y="186368"/>
                </a:cubicBezTo>
                <a:lnTo>
                  <a:pt x="6086539" y="5994976"/>
                </a:lnTo>
                <a:cubicBezTo>
                  <a:pt x="6086539" y="6097904"/>
                  <a:pt x="6003099" y="6181344"/>
                  <a:pt x="5900171" y="6181344"/>
                </a:cubicBezTo>
                <a:lnTo>
                  <a:pt x="0" y="6181344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29916"/>
            <a:ext cx="2031073" cy="328084"/>
          </a:xfrm>
          <a:prstGeom prst="rect">
            <a:avLst/>
          </a:prstGeom>
        </p:spPr>
        <p:txBody>
          <a:bodyPr/>
          <a:lstStyle/>
          <a:p>
            <a:fld id="{D5E635FD-01E5-4F9B-B7E3-4E8E4D553502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6B2973-B39B-795B-C998-BD99945AC583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23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D06E528-2C9F-FF0A-C704-D5311E88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554" y="905256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AE6960-1685-F3C4-C297-F7D9C123BD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956" y="338328"/>
            <a:ext cx="6129344" cy="6181344"/>
          </a:xfrm>
          <a:custGeom>
            <a:avLst/>
            <a:gdLst>
              <a:gd name="connsiteX0" fmla="*/ 186368 w 6129344"/>
              <a:gd name="connsiteY0" fmla="*/ 0 h 6181344"/>
              <a:gd name="connsiteX1" fmla="*/ 6129344 w 6129344"/>
              <a:gd name="connsiteY1" fmla="*/ 0 h 6181344"/>
              <a:gd name="connsiteX2" fmla="*/ 6129344 w 6129344"/>
              <a:gd name="connsiteY2" fmla="*/ 6181344 h 6181344"/>
              <a:gd name="connsiteX3" fmla="*/ 186368 w 6129344"/>
              <a:gd name="connsiteY3" fmla="*/ 6181344 h 6181344"/>
              <a:gd name="connsiteX4" fmla="*/ 0 w 6129344"/>
              <a:gd name="connsiteY4" fmla="*/ 5994976 h 6181344"/>
              <a:gd name="connsiteX5" fmla="*/ 0 w 6129344"/>
              <a:gd name="connsiteY5" fmla="*/ 186368 h 6181344"/>
              <a:gd name="connsiteX6" fmla="*/ 186368 w 6129344"/>
              <a:gd name="connsiteY6" fmla="*/ 0 h 618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9344" h="6181344">
                <a:moveTo>
                  <a:pt x="186368" y="0"/>
                </a:moveTo>
                <a:lnTo>
                  <a:pt x="6129344" y="0"/>
                </a:lnTo>
                <a:lnTo>
                  <a:pt x="6129344" y="6181344"/>
                </a:lnTo>
                <a:lnTo>
                  <a:pt x="186368" y="6181344"/>
                </a:lnTo>
                <a:cubicBezTo>
                  <a:pt x="83440" y="6181344"/>
                  <a:pt x="0" y="6097904"/>
                  <a:pt x="0" y="5994976"/>
                </a:cubicBezTo>
                <a:lnTo>
                  <a:pt x="0" y="186368"/>
                </a:lnTo>
                <a:cubicBezTo>
                  <a:pt x="0" y="83440"/>
                  <a:pt x="83440" y="0"/>
                  <a:pt x="186368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131C32E-547E-EA2F-5C03-0FE1064595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82554" y="1982048"/>
            <a:ext cx="4572000" cy="3968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529916"/>
            <a:ext cx="1772029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DA120D7-D319-4C08-8AC1-3F29C25825B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BBCC467-E248-3764-B263-C14CD99457D8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2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5256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1982048"/>
            <a:ext cx="4572000" cy="3968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E3331A2-CF3B-E998-CF70-4A75C30A92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333756"/>
            <a:ext cx="5916140" cy="6190488"/>
          </a:xfrm>
          <a:custGeom>
            <a:avLst/>
            <a:gdLst>
              <a:gd name="connsiteX0" fmla="*/ 0 w 5916140"/>
              <a:gd name="connsiteY0" fmla="*/ 0 h 6190488"/>
              <a:gd name="connsiteX1" fmla="*/ 5729497 w 5916140"/>
              <a:gd name="connsiteY1" fmla="*/ 0 h 6190488"/>
              <a:gd name="connsiteX2" fmla="*/ 5916140 w 5916140"/>
              <a:gd name="connsiteY2" fmla="*/ 186643 h 6190488"/>
              <a:gd name="connsiteX3" fmla="*/ 5916140 w 5916140"/>
              <a:gd name="connsiteY3" fmla="*/ 6003845 h 6190488"/>
              <a:gd name="connsiteX4" fmla="*/ 5729497 w 5916140"/>
              <a:gd name="connsiteY4" fmla="*/ 6190488 h 6190488"/>
              <a:gd name="connsiteX5" fmla="*/ 0 w 5916140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140" h="6190488">
                <a:moveTo>
                  <a:pt x="0" y="0"/>
                </a:moveTo>
                <a:lnTo>
                  <a:pt x="5729497" y="0"/>
                </a:lnTo>
                <a:cubicBezTo>
                  <a:pt x="5832577" y="0"/>
                  <a:pt x="5916140" y="83563"/>
                  <a:pt x="5916140" y="186643"/>
                </a:cubicBezTo>
                <a:lnTo>
                  <a:pt x="5916140" y="6003845"/>
                </a:lnTo>
                <a:cubicBezTo>
                  <a:pt x="5916140" y="6106925"/>
                  <a:pt x="5832577" y="6190488"/>
                  <a:pt x="5729497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3" y="6529916"/>
            <a:ext cx="2031073" cy="328084"/>
          </a:xfrm>
          <a:prstGeom prst="rect">
            <a:avLst/>
          </a:prstGeom>
        </p:spPr>
        <p:txBody>
          <a:bodyPr/>
          <a:lstStyle/>
          <a:p>
            <a:fld id="{EBEC7127-1401-4DC9-A2BE-769D7BC81B47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1A81A3-09AD-4886-CA58-1C5308FB34ED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42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3044" y="907299"/>
            <a:ext cx="3222923" cy="1203162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26FC952-7E45-FC54-E540-F375172C0E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7226004" cy="6190488"/>
          </a:xfrm>
          <a:custGeom>
            <a:avLst/>
            <a:gdLst>
              <a:gd name="connsiteX0" fmla="*/ 186643 w 7226004"/>
              <a:gd name="connsiteY0" fmla="*/ 0 h 6190488"/>
              <a:gd name="connsiteX1" fmla="*/ 7226004 w 7226004"/>
              <a:gd name="connsiteY1" fmla="*/ 0 h 6190488"/>
              <a:gd name="connsiteX2" fmla="*/ 7226004 w 7226004"/>
              <a:gd name="connsiteY2" fmla="*/ 6190488 h 6190488"/>
              <a:gd name="connsiteX3" fmla="*/ 186643 w 7226004"/>
              <a:gd name="connsiteY3" fmla="*/ 6190488 h 6190488"/>
              <a:gd name="connsiteX4" fmla="*/ 0 w 7226004"/>
              <a:gd name="connsiteY4" fmla="*/ 6003845 h 6190488"/>
              <a:gd name="connsiteX5" fmla="*/ 0 w 7226004"/>
              <a:gd name="connsiteY5" fmla="*/ 186643 h 6190488"/>
              <a:gd name="connsiteX6" fmla="*/ 186643 w 7226004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26004" h="6190488">
                <a:moveTo>
                  <a:pt x="186643" y="0"/>
                </a:moveTo>
                <a:lnTo>
                  <a:pt x="7226004" y="0"/>
                </a:lnTo>
                <a:lnTo>
                  <a:pt x="7226004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03044" y="2240265"/>
            <a:ext cx="3222923" cy="371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103044" y="6529915"/>
            <a:ext cx="922372" cy="328084"/>
          </a:xfrm>
          <a:prstGeom prst="rect">
            <a:avLst/>
          </a:prstGeom>
        </p:spPr>
        <p:txBody>
          <a:bodyPr/>
          <a:lstStyle/>
          <a:p>
            <a:fld id="{16B7840A-2968-4A25-82F8-DF7BABF97BC1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025417" y="6529915"/>
            <a:ext cx="2390244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B9005A-8E92-C720-BABE-52545C043BA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72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7299"/>
            <a:ext cx="3351329" cy="120316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244789"/>
            <a:ext cx="3351329" cy="37059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3031C5B-201F-65FC-977A-E04E980A8D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333756"/>
            <a:ext cx="7072080" cy="6190488"/>
          </a:xfrm>
          <a:custGeom>
            <a:avLst/>
            <a:gdLst>
              <a:gd name="connsiteX0" fmla="*/ 0 w 7072080"/>
              <a:gd name="connsiteY0" fmla="*/ 0 h 6190488"/>
              <a:gd name="connsiteX1" fmla="*/ 6885437 w 7072080"/>
              <a:gd name="connsiteY1" fmla="*/ 0 h 6190488"/>
              <a:gd name="connsiteX2" fmla="*/ 7072080 w 7072080"/>
              <a:gd name="connsiteY2" fmla="*/ 186643 h 6190488"/>
              <a:gd name="connsiteX3" fmla="*/ 7072080 w 7072080"/>
              <a:gd name="connsiteY3" fmla="*/ 6003845 h 6190488"/>
              <a:gd name="connsiteX4" fmla="*/ 6885437 w 7072080"/>
              <a:gd name="connsiteY4" fmla="*/ 6190488 h 6190488"/>
              <a:gd name="connsiteX5" fmla="*/ 0 w 7072080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72080" h="6190488">
                <a:moveTo>
                  <a:pt x="0" y="0"/>
                </a:moveTo>
                <a:lnTo>
                  <a:pt x="6885437" y="0"/>
                </a:lnTo>
                <a:cubicBezTo>
                  <a:pt x="6988517" y="0"/>
                  <a:pt x="7072080" y="83563"/>
                  <a:pt x="7072080" y="186643"/>
                </a:cubicBezTo>
                <a:lnTo>
                  <a:pt x="7072080" y="6003845"/>
                </a:lnTo>
                <a:cubicBezTo>
                  <a:pt x="7072080" y="6106925"/>
                  <a:pt x="6988517" y="6190488"/>
                  <a:pt x="6885437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3" y="6529916"/>
            <a:ext cx="1067625" cy="328084"/>
          </a:xfrm>
          <a:prstGeom prst="rect">
            <a:avLst/>
          </a:prstGeom>
        </p:spPr>
        <p:txBody>
          <a:bodyPr/>
          <a:lstStyle/>
          <a:p>
            <a:fld id="{E2ABEC49-741E-472F-866C-AE933A56DB01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A9B769-FEAE-2962-E26F-2A44DC7B32A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38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0265" y="907300"/>
            <a:ext cx="3025702" cy="2114466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8BC462-E794-03C0-9112-F7F3BCEED1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7423225" cy="6190488"/>
          </a:xfrm>
          <a:custGeom>
            <a:avLst/>
            <a:gdLst>
              <a:gd name="connsiteX0" fmla="*/ 186643 w 7423225"/>
              <a:gd name="connsiteY0" fmla="*/ 0 h 6190488"/>
              <a:gd name="connsiteX1" fmla="*/ 7423225 w 7423225"/>
              <a:gd name="connsiteY1" fmla="*/ 0 h 6190488"/>
              <a:gd name="connsiteX2" fmla="*/ 7423225 w 7423225"/>
              <a:gd name="connsiteY2" fmla="*/ 6190488 h 6190488"/>
              <a:gd name="connsiteX3" fmla="*/ 186643 w 7423225"/>
              <a:gd name="connsiteY3" fmla="*/ 6190488 h 6190488"/>
              <a:gd name="connsiteX4" fmla="*/ 0 w 7423225"/>
              <a:gd name="connsiteY4" fmla="*/ 6003845 h 6190488"/>
              <a:gd name="connsiteX5" fmla="*/ 0 w 7423225"/>
              <a:gd name="connsiteY5" fmla="*/ 186643 h 6190488"/>
              <a:gd name="connsiteX6" fmla="*/ 186643 w 7423225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23225" h="6190488">
                <a:moveTo>
                  <a:pt x="186643" y="0"/>
                </a:moveTo>
                <a:lnTo>
                  <a:pt x="7423225" y="0"/>
                </a:lnTo>
                <a:lnTo>
                  <a:pt x="7423225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00265" y="3156095"/>
            <a:ext cx="3025702" cy="27945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529915"/>
            <a:ext cx="1003659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6BE5AC-BF33-4FE2-ADBE-F1A4AA52AA8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529915"/>
            <a:ext cx="2068899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CB8547-3131-E62F-78BD-1E2AB8979C91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644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51A88DF-44ED-436B-99D1-0B8CC5A92D9A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656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EC9FA1C-AA60-4CCE-B788-3849E413B63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7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  <a:prstGeom prst="rect">
            <a:avLst/>
          </a:prstGeom>
        </p:spPr>
        <p:txBody>
          <a:bodyPr/>
          <a:lstStyle/>
          <a:p>
            <a:fld id="{401AF4C7-240F-4AB8-A2FA-D99DF3F7CE1C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64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707AF85-94F0-A688-031E-5C9B12E7D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46" y="1810322"/>
            <a:ext cx="4547183" cy="44441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FEB7308-4C28-B462-9DD9-8D821D48BB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8331" y="2044501"/>
            <a:ext cx="3975817" cy="3975817"/>
          </a:xfrm>
          <a:custGeom>
            <a:avLst/>
            <a:gdLst>
              <a:gd name="connsiteX0" fmla="*/ 1987909 w 3975817"/>
              <a:gd name="connsiteY0" fmla="*/ 0 h 3975817"/>
              <a:gd name="connsiteX1" fmla="*/ 3975817 w 3975817"/>
              <a:gd name="connsiteY1" fmla="*/ 1987909 h 3975817"/>
              <a:gd name="connsiteX2" fmla="*/ 1987909 w 3975817"/>
              <a:gd name="connsiteY2" fmla="*/ 3975817 h 3975817"/>
              <a:gd name="connsiteX3" fmla="*/ 0 w 3975817"/>
              <a:gd name="connsiteY3" fmla="*/ 1987909 h 3975817"/>
              <a:gd name="connsiteX4" fmla="*/ 1987909 w 3975817"/>
              <a:gd name="connsiteY4" fmla="*/ 0 h 397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5817" h="3975817">
                <a:moveTo>
                  <a:pt x="1987909" y="0"/>
                </a:moveTo>
                <a:cubicBezTo>
                  <a:pt x="3085800" y="0"/>
                  <a:pt x="3975817" y="890017"/>
                  <a:pt x="3975817" y="1987909"/>
                </a:cubicBezTo>
                <a:cubicBezTo>
                  <a:pt x="3975817" y="3085800"/>
                  <a:pt x="3085800" y="3975817"/>
                  <a:pt x="1987909" y="3975817"/>
                </a:cubicBezTo>
                <a:cubicBezTo>
                  <a:pt x="890017" y="3975817"/>
                  <a:pt x="0" y="3085800"/>
                  <a:pt x="0" y="1987909"/>
                </a:cubicBezTo>
                <a:cubicBezTo>
                  <a:pt x="0" y="890017"/>
                  <a:pt x="890017" y="0"/>
                  <a:pt x="1987909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1828800"/>
            <a:ext cx="5483355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387AD299-DE61-4CBB-BC93-03EDAFFAD60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201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5BFD4E-5044-9769-5E8F-5BEC1C2A2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48" y="2271376"/>
            <a:ext cx="4155294" cy="40611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4DA44E7-3265-78D1-59E3-AEFDF6112D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3710" y="2485372"/>
            <a:ext cx="3633170" cy="3633170"/>
          </a:xfrm>
          <a:custGeom>
            <a:avLst/>
            <a:gdLst>
              <a:gd name="connsiteX0" fmla="*/ 1816585 w 3633170"/>
              <a:gd name="connsiteY0" fmla="*/ 0 h 3633170"/>
              <a:gd name="connsiteX1" fmla="*/ 3633170 w 3633170"/>
              <a:gd name="connsiteY1" fmla="*/ 1816585 h 3633170"/>
              <a:gd name="connsiteX2" fmla="*/ 1816585 w 3633170"/>
              <a:gd name="connsiteY2" fmla="*/ 3633170 h 3633170"/>
              <a:gd name="connsiteX3" fmla="*/ 0 w 3633170"/>
              <a:gd name="connsiteY3" fmla="*/ 1816585 h 3633170"/>
              <a:gd name="connsiteX4" fmla="*/ 1816585 w 3633170"/>
              <a:gd name="connsiteY4" fmla="*/ 0 h 3633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3170" h="3633170">
                <a:moveTo>
                  <a:pt x="1816585" y="0"/>
                </a:moveTo>
                <a:cubicBezTo>
                  <a:pt x="2819857" y="0"/>
                  <a:pt x="3633170" y="813313"/>
                  <a:pt x="3633170" y="1816585"/>
                </a:cubicBezTo>
                <a:cubicBezTo>
                  <a:pt x="3633170" y="2819857"/>
                  <a:pt x="2819857" y="3633170"/>
                  <a:pt x="1816585" y="3633170"/>
                </a:cubicBezTo>
                <a:cubicBezTo>
                  <a:pt x="813313" y="3633170"/>
                  <a:pt x="0" y="2819857"/>
                  <a:pt x="0" y="1816585"/>
                </a:cubicBezTo>
                <a:cubicBezTo>
                  <a:pt x="0" y="813313"/>
                  <a:pt x="813313" y="0"/>
                  <a:pt x="1816585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B9632C8-AF7D-4924-8414-5F0F98946906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291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B50B4B-78CB-E542-02D9-864CE61BF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715" y="2311121"/>
            <a:ext cx="4085820" cy="39932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A5E0D2B-AF9D-6520-DEF7-6EF60AC466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4412" y="2521539"/>
            <a:ext cx="3572426" cy="3572426"/>
          </a:xfrm>
          <a:custGeom>
            <a:avLst/>
            <a:gdLst>
              <a:gd name="connsiteX0" fmla="*/ 1786213 w 3572426"/>
              <a:gd name="connsiteY0" fmla="*/ 0 h 3572426"/>
              <a:gd name="connsiteX1" fmla="*/ 3572426 w 3572426"/>
              <a:gd name="connsiteY1" fmla="*/ 1786213 h 3572426"/>
              <a:gd name="connsiteX2" fmla="*/ 1786213 w 3572426"/>
              <a:gd name="connsiteY2" fmla="*/ 3572426 h 3572426"/>
              <a:gd name="connsiteX3" fmla="*/ 0 w 3572426"/>
              <a:gd name="connsiteY3" fmla="*/ 1786213 h 3572426"/>
              <a:gd name="connsiteX4" fmla="*/ 1786213 w 3572426"/>
              <a:gd name="connsiteY4" fmla="*/ 0 h 357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426" h="3572426">
                <a:moveTo>
                  <a:pt x="1786213" y="0"/>
                </a:moveTo>
                <a:cubicBezTo>
                  <a:pt x="2772711" y="0"/>
                  <a:pt x="3572426" y="799715"/>
                  <a:pt x="3572426" y="1786213"/>
                </a:cubicBezTo>
                <a:cubicBezTo>
                  <a:pt x="3572426" y="2772711"/>
                  <a:pt x="2772711" y="3572426"/>
                  <a:pt x="1786213" y="3572426"/>
                </a:cubicBezTo>
                <a:cubicBezTo>
                  <a:pt x="799715" y="3572426"/>
                  <a:pt x="0" y="2772711"/>
                  <a:pt x="0" y="1786213"/>
                </a:cubicBezTo>
                <a:cubicBezTo>
                  <a:pt x="0" y="799715"/>
                  <a:pt x="799715" y="0"/>
                  <a:pt x="1786213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B60CA09-D196-4E75-A4BA-F561F149C1FC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141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25626D2-80B1-31C0-8C4C-03AEBF6B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5066" y="2105276"/>
            <a:ext cx="4085820" cy="399326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B8AD6A1-C215-DFF8-ECFA-D092D628B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907303"/>
            <a:ext cx="10966706" cy="113225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F6745D6-F853-FF75-28EF-2DD864956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311121"/>
            <a:ext cx="6158266" cy="399326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66C839-A25F-2CB3-40B9-811BB4C751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91763" y="2315694"/>
            <a:ext cx="3572426" cy="3572426"/>
          </a:xfrm>
          <a:custGeom>
            <a:avLst/>
            <a:gdLst>
              <a:gd name="connsiteX0" fmla="*/ 1786213 w 3572426"/>
              <a:gd name="connsiteY0" fmla="*/ 0 h 3572426"/>
              <a:gd name="connsiteX1" fmla="*/ 3572426 w 3572426"/>
              <a:gd name="connsiteY1" fmla="*/ 1786213 h 3572426"/>
              <a:gd name="connsiteX2" fmla="*/ 1786213 w 3572426"/>
              <a:gd name="connsiteY2" fmla="*/ 3572426 h 3572426"/>
              <a:gd name="connsiteX3" fmla="*/ 0 w 3572426"/>
              <a:gd name="connsiteY3" fmla="*/ 1786213 h 3572426"/>
              <a:gd name="connsiteX4" fmla="*/ 1786213 w 3572426"/>
              <a:gd name="connsiteY4" fmla="*/ 0 h 357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426" h="3572426">
                <a:moveTo>
                  <a:pt x="1786213" y="0"/>
                </a:moveTo>
                <a:cubicBezTo>
                  <a:pt x="2772711" y="0"/>
                  <a:pt x="3572426" y="799715"/>
                  <a:pt x="3572426" y="1786213"/>
                </a:cubicBezTo>
                <a:cubicBezTo>
                  <a:pt x="3572426" y="2772711"/>
                  <a:pt x="2772711" y="3572426"/>
                  <a:pt x="1786213" y="3572426"/>
                </a:cubicBezTo>
                <a:cubicBezTo>
                  <a:pt x="799715" y="3572426"/>
                  <a:pt x="0" y="2772711"/>
                  <a:pt x="0" y="1786213"/>
                </a:cubicBezTo>
                <a:cubicBezTo>
                  <a:pt x="0" y="799715"/>
                  <a:pt x="799715" y="0"/>
                  <a:pt x="1786213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E44CA941-2112-4108-B577-DDB22688A338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37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C0B019-1F65-5FF3-EACC-1DBD4333A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0064" y="557784"/>
            <a:ext cx="5914085" cy="578011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63DD55-592C-903A-3F9C-A96924CF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907302"/>
            <a:ext cx="4361688" cy="164969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4361688" cy="3434638"/>
          </a:xfr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1C0813-C057-2B90-9C5A-3AE995C897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71625" y="862357"/>
            <a:ext cx="5170964" cy="5170964"/>
          </a:xfrm>
          <a:custGeom>
            <a:avLst/>
            <a:gdLst>
              <a:gd name="connsiteX0" fmla="*/ 2585482 w 5170964"/>
              <a:gd name="connsiteY0" fmla="*/ 0 h 5170964"/>
              <a:gd name="connsiteX1" fmla="*/ 5170964 w 5170964"/>
              <a:gd name="connsiteY1" fmla="*/ 2585482 h 5170964"/>
              <a:gd name="connsiteX2" fmla="*/ 2585482 w 5170964"/>
              <a:gd name="connsiteY2" fmla="*/ 5170964 h 5170964"/>
              <a:gd name="connsiteX3" fmla="*/ 0 w 5170964"/>
              <a:gd name="connsiteY3" fmla="*/ 2585482 h 5170964"/>
              <a:gd name="connsiteX4" fmla="*/ 2585482 w 5170964"/>
              <a:gd name="connsiteY4" fmla="*/ 0 h 5170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0964" h="5170964">
                <a:moveTo>
                  <a:pt x="2585482" y="0"/>
                </a:moveTo>
                <a:cubicBezTo>
                  <a:pt x="4013405" y="0"/>
                  <a:pt x="5170964" y="1157560"/>
                  <a:pt x="5170964" y="2585482"/>
                </a:cubicBezTo>
                <a:cubicBezTo>
                  <a:pt x="5170964" y="4013405"/>
                  <a:pt x="4013405" y="5170964"/>
                  <a:pt x="2585482" y="5170964"/>
                </a:cubicBezTo>
                <a:cubicBezTo>
                  <a:pt x="1157560" y="5170964"/>
                  <a:pt x="0" y="4013405"/>
                  <a:pt x="0" y="2585482"/>
                </a:cubicBezTo>
                <a:cubicBezTo>
                  <a:pt x="0" y="1157560"/>
                  <a:pt x="1157560" y="0"/>
                  <a:pt x="2585482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7D3302DA-6AFE-4F11-B5FB-C17B82EA8578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12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967907A-96CA-89D9-9FD8-C85BFFEAF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16" y="4421770"/>
            <a:ext cx="10499656" cy="1528927"/>
          </a:xfrm>
        </p:spPr>
        <p:txBody>
          <a:bodyPr>
            <a:normAutofit/>
          </a:bodyPr>
          <a:lstStyle>
            <a:lvl1pPr algn="l">
              <a:lnSpc>
                <a:spcPct val="110000"/>
              </a:lnSpc>
              <a:defRPr sz="200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24A94E6-CFC2-45CB-1F4E-C00A6DA2F70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66336" y="1330310"/>
            <a:ext cx="10499656" cy="3273331"/>
          </a:xfrm>
        </p:spPr>
        <p:txBody>
          <a:bodyPr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2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3619648-D57F-48C1-8026-D656192BFCE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1F52FC-EB68-58F2-85B1-6235B55362A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3877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804120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7688EBA-E81D-4EC6-8C2B-03A401A980DE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CAAB8A-DD1F-F240-8651-22FAC159B42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681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421770"/>
            <a:ext cx="7525512" cy="193331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00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1353387"/>
            <a:ext cx="10543032" cy="327333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75A1B29-DFBD-4673-8328-3ED6619AAB50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2EF41C-4509-4150-C0F1-83BB756ACF5F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45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63662" y="561268"/>
            <a:ext cx="9264676" cy="5735465"/>
          </a:xfr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 algn="ctr">
              <a:lnSpc>
                <a:spcPct val="100000"/>
              </a:lnSpc>
              <a:buNone/>
              <a:defRPr lang="en-US" sz="8000" b="1" kern="1200" cap="all" baseline="0" dirty="0">
                <a:solidFill>
                  <a:schemeClr val="tx1"/>
                </a:solidFill>
                <a:latin typeface="Playfair Display Black" pitchFamily="2" charset="0"/>
                <a:ea typeface="+mj-ea"/>
                <a:cs typeface="+mj-cs"/>
              </a:defRPr>
            </a:lvl4pPr>
            <a:lvl5pPr marL="914400" indent="0" algn="ctr">
              <a:lnSpc>
                <a:spcPct val="100000"/>
              </a:lnSpc>
              <a:buNone/>
              <a:defRPr lang="en-US" sz="8000" b="1" kern="1200" cap="all" baseline="0" dirty="0">
                <a:solidFill>
                  <a:schemeClr val="tx1"/>
                </a:solidFill>
                <a:latin typeface="Playfair Display Black" pitchFamily="2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E7C9592F-4A0D-4D12-B47E-4A7D843B26AD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4775AE-F67F-CB44-1D87-AB4D287818A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6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290F78A7-ED9B-4802-8C3B-8810C7632A9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4D2A7D-7433-3BD7-B540-CAF81289672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3692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24F266F9-F826-45A4-93B2-4F421185E71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6FAFB8-6136-DD3A-86C3-855ED940D6F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681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34321655-180C-E5FF-5EBA-CB7C8C900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>
          <a:xfrm>
            <a:off x="492638" y="0"/>
            <a:ext cx="4471248" cy="4191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0322" y="5137616"/>
            <a:ext cx="8054173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93371" y="1188720"/>
            <a:ext cx="8593017" cy="2174966"/>
          </a:xfrm>
        </p:spPr>
        <p:txBody>
          <a:bodyPr anchor="b">
            <a:normAutofit/>
          </a:bodyPr>
          <a:lstStyle>
            <a:lvl1pPr marL="0" indent="-457200" defTabSz="914400">
              <a:lnSpc>
                <a:spcPct val="80000"/>
              </a:lnSpc>
              <a:spcBef>
                <a:spcPts val="0"/>
              </a:spcBef>
              <a:buNone/>
              <a:defRPr sz="45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B6CF73C-93E7-489E-AE2B-E246A7DB6D93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59926F-2327-8B2D-085E-499F8F38779A}"/>
              </a:ext>
            </a:extLst>
          </p:cNvPr>
          <p:cNvCxnSpPr/>
          <p:nvPr/>
        </p:nvCxnSpPr>
        <p:spPr>
          <a:xfrm>
            <a:off x="1551214" y="3477986"/>
            <a:ext cx="0" cy="199208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9773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40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15AF2BE-7E3A-4323-8AD1-6D4FF44FD8E1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F5A24BE-62EC-1D31-CC8C-91D6C09F8228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71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42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B8FD7DB-FD7D-41C7-A7D0-5BAC7B3F105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CC92CDB-3DCC-F547-8EEC-BE14157A425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823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F63BBBA-62F7-DBEC-F9CF-7226CF22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0C6923B-FF9D-B437-5588-878AF0F8A0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0892" y="2268121"/>
            <a:ext cx="5040809" cy="398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2312870-557C-564C-3520-F00CB9BF52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157" y="2268121"/>
            <a:ext cx="5040809" cy="398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7586B0B4-0F2D-499F-B46F-F681523A05A0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15031E-7D6B-5DB2-0949-3226C3A6B5E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0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4C7CB3-8309-EE97-00D8-73D90094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893" y="2268121"/>
            <a:ext cx="504080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CF4B8FC-8114-F896-19E9-61BFDBF1E79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85158" y="2268121"/>
            <a:ext cx="504080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0892" y="2969987"/>
            <a:ext cx="5040809" cy="327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A05586D-8745-CB79-26DE-BB05CF6BF8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157" y="2969987"/>
            <a:ext cx="5040809" cy="327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01266551-E982-43FB-8EB6-73FB0E4FDF12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69FD757-76AB-74D2-BF21-512AF236806B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3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7CF8608-BD7F-FDF6-C9FE-359BAFBC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F57FA73-4BE2-4237-90E8-28123CE1B9FA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44ABFCC-D627-9493-2426-A6E5682EEBD4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191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8BA1E88-22B3-4091-902C-19D6AD2267FE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4126D0-8C62-BE14-DAD7-1281C05B8DCA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693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2EFC53A-E163-43E4-9309-C62B24E59229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596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9536" y="3594099"/>
            <a:ext cx="10472928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57D2C4C-3CEB-4A3F-A850-2A701BAB5B4F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F630EC-9C35-9636-5C2F-9B305B2CCE3F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847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515E74ED-2A6E-80D7-2247-FD12F2612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00"/>
          <a:stretch/>
        </p:blipFill>
        <p:spPr>
          <a:xfrm>
            <a:off x="462641" y="0"/>
            <a:ext cx="8989429" cy="4755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57" y="3603170"/>
            <a:ext cx="7014009" cy="1507672"/>
          </a:xfrm>
        </p:spPr>
        <p:txBody>
          <a:bodyPr anchor="b">
            <a:noAutofit/>
          </a:bodyPr>
          <a:lstStyle>
            <a:lvl1pPr>
              <a:defRPr sz="4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4133" y="5480958"/>
            <a:ext cx="6360733" cy="744158"/>
          </a:xfrm>
        </p:spPr>
        <p:txBody>
          <a:bodyPr anchor="b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 indent="0">
              <a:lnSpc>
                <a:spcPct val="110000"/>
              </a:lnSpc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ABC5762-7F5E-4C8D-B27D-8990A68BB18F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055BD5-F132-7EB0-787E-04988310DC8B}"/>
              </a:ext>
            </a:extLst>
          </p:cNvPr>
          <p:cNvCxnSpPr>
            <a:cxnSpLocks/>
          </p:cNvCxnSpPr>
          <p:nvPr/>
        </p:nvCxnSpPr>
        <p:spPr>
          <a:xfrm>
            <a:off x="4985657" y="5238749"/>
            <a:ext cx="0" cy="88274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963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65DFBE8-81F4-46A1-BB38-C49D79C4F68D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5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  <p:sldLayoutId id="2147483849" r:id="rId23"/>
    <p:sldLayoutId id="2147483850" r:id="rId24"/>
    <p:sldLayoutId id="2147483851" r:id="rId25"/>
    <p:sldLayoutId id="2147483852" r:id="rId26"/>
    <p:sldLayoutId id="2147483853" r:id="rId27"/>
    <p:sldLayoutId id="2147483854" r:id="rId28"/>
    <p:sldLayoutId id="2147483855" r:id="rId29"/>
    <p:sldLayoutId id="2147483856" r:id="rId30"/>
    <p:sldLayoutId id="2147483857" r:id="rId31"/>
    <p:sldLayoutId id="2147483858" r:id="rId32"/>
    <p:sldLayoutId id="2147483859" r:id="rId33"/>
    <p:sldLayoutId id="2147483860" r:id="rId34"/>
    <p:sldLayoutId id="2147483861" r:id="rId35"/>
    <p:sldLayoutId id="2147483862" r:id="rId36"/>
    <p:sldLayoutId id="2147483877" r:id="rId37"/>
    <p:sldLayoutId id="2147483863" r:id="rId38"/>
    <p:sldLayoutId id="2147483864" r:id="rId39"/>
    <p:sldLayoutId id="2147483865" r:id="rId40"/>
    <p:sldLayoutId id="2147483866" r:id="rId41"/>
    <p:sldLayoutId id="2147483867" r:id="rId42"/>
    <p:sldLayoutId id="2147483868" r:id="rId43"/>
    <p:sldLayoutId id="2147483869" r:id="rId44"/>
    <p:sldLayoutId id="2147483870" r:id="rId45"/>
    <p:sldLayoutId id="2147483871" r:id="rId46"/>
    <p:sldLayoutId id="2147483872" r:id="rId47"/>
    <p:sldLayoutId id="2147483873" r:id="rId48"/>
    <p:sldLayoutId id="2147483874" r:id="rId49"/>
    <p:sldLayoutId id="2147483875" r:id="rId50"/>
    <p:sldLayoutId id="2147483876" r:id="rId51"/>
    <p:sldLayoutId id="2147483878" r:id="rId52"/>
    <p:sldLayoutId id="2147483879" r:id="rId5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500" b="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7989-07E4-B482-9F2A-EBF670F7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599" y="3300873"/>
            <a:ext cx="8686801" cy="2565902"/>
          </a:xfrm>
        </p:spPr>
        <p:txBody>
          <a:bodyPr>
            <a:normAutofit fontScale="90000"/>
          </a:bodyPr>
          <a:lstStyle/>
          <a:p>
            <a:r>
              <a:rPr lang="en-US" dirty="0"/>
              <a:t>Xactus </a:t>
            </a:r>
            <a:br>
              <a:rPr lang="en-US" dirty="0"/>
            </a:br>
            <a:r>
              <a:rPr lang="en-US" dirty="0"/>
              <a:t>Credit report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voe </a:t>
            </a:r>
            <a:br>
              <a:rPr lang="en-US" dirty="0"/>
            </a:br>
            <a:r>
              <a:rPr lang="en-US" dirty="0"/>
              <a:t>invoices</a:t>
            </a:r>
          </a:p>
        </p:txBody>
      </p:sp>
    </p:spTree>
    <p:extLst>
      <p:ext uri="{BB962C8B-B14F-4D97-AF65-F5344CB8AC3E}">
        <p14:creationId xmlns:p14="http://schemas.microsoft.com/office/powerpoint/2010/main" val="1773831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3335-D3A2-4A44-B58E-9BFCA68B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907302"/>
            <a:ext cx="4361688" cy="16496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Invoice accuracy matters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A4ACB-8212-4501-860A-C00AFF903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709405"/>
            <a:ext cx="4361688" cy="3434638"/>
          </a:xfrm>
        </p:spPr>
        <p:txBody>
          <a:bodyPr anchor="t">
            <a:normAutofit fontScale="92500" lnSpcReduction="10000"/>
          </a:bodyPr>
          <a:lstStyle/>
          <a:p>
            <a:r>
              <a:rPr lang="en-US" b="1" dirty="0"/>
              <a:t>Trigger your bundle</a:t>
            </a:r>
          </a:p>
          <a:p>
            <a:r>
              <a:rPr lang="en-US" b="1" dirty="0"/>
              <a:t>Pull and provide accurate invoices</a:t>
            </a:r>
          </a:p>
          <a:p>
            <a:r>
              <a:rPr lang="en-US" b="1" dirty="0"/>
              <a:t>Complete, correct invoices keep billing clean and prevent downstream disputes and cures.</a:t>
            </a:r>
          </a:p>
          <a:p>
            <a:r>
              <a:rPr lang="en-US" b="1" dirty="0"/>
              <a:t>Confirm the fees Xactus charges us</a:t>
            </a:r>
          </a:p>
          <a:p>
            <a:r>
              <a:rPr lang="en-US" b="1" dirty="0"/>
              <a:t>Do the due diligence on every charge so we only pay what we actually owe.</a:t>
            </a:r>
          </a:p>
          <a:p>
            <a:r>
              <a:rPr lang="en-US" b="1" dirty="0"/>
              <a:t>Act fast on billing errors</a:t>
            </a:r>
          </a:p>
          <a:p>
            <a:r>
              <a:rPr lang="en-US" b="1" dirty="0"/>
              <a:t>Know the steps to flag, escalate, and resolve an error as soon as we spot it.</a:t>
            </a:r>
            <a:endParaRPr lang="en-US" dirty="0"/>
          </a:p>
        </p:txBody>
      </p:sp>
      <p:pic>
        <p:nvPicPr>
          <p:cNvPr id="11" name="Picture Placeholder 10" descr="A white paper figure in the air">
            <a:extLst>
              <a:ext uri="{FF2B5EF4-FFF2-40B4-BE49-F238E27FC236}">
                <a16:creationId xmlns:a16="http://schemas.microsoft.com/office/drawing/2014/main" id="{9402A845-C011-40E4-995F-53852578EF5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1625" y="862357"/>
            <a:ext cx="5170964" cy="5170964"/>
          </a:xfrm>
        </p:spPr>
      </p:pic>
    </p:spTree>
    <p:extLst>
      <p:ext uri="{BB962C8B-B14F-4D97-AF65-F5344CB8AC3E}">
        <p14:creationId xmlns:p14="http://schemas.microsoft.com/office/powerpoint/2010/main" val="90915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7084-C959-6935-0D99-455326A78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538" y="2012005"/>
            <a:ext cx="9145588" cy="3630613"/>
          </a:xfrm>
        </p:spPr>
        <p:txBody>
          <a:bodyPr anchor="b"/>
          <a:lstStyle/>
          <a:p>
            <a:r>
              <a:rPr lang="en-US" dirty="0"/>
              <a:t>Pulling your credit report</a:t>
            </a:r>
            <a:br>
              <a:rPr lang="en-US" dirty="0"/>
            </a:br>
            <a:r>
              <a:rPr lang="en-US" dirty="0"/>
              <a:t>invoice</a:t>
            </a:r>
          </a:p>
        </p:txBody>
      </p:sp>
    </p:spTree>
    <p:extLst>
      <p:ext uri="{BB962C8B-B14F-4D97-AF65-F5344CB8AC3E}">
        <p14:creationId xmlns:p14="http://schemas.microsoft.com/office/powerpoint/2010/main" val="175188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6152C1-6AD4-4F3C-AFA2-936AD2749E20}"/>
              </a:ext>
            </a:extLst>
          </p:cNvPr>
          <p:cNvSpPr txBox="1"/>
          <p:nvPr/>
        </p:nvSpPr>
        <p:spPr>
          <a:xfrm>
            <a:off x="3048811" y="899809"/>
            <a:ext cx="609437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500" dirty="0">
                <a:solidFill>
                  <a:schemeClr val="bg1"/>
                </a:solidFill>
                <a:latin typeface="+mj-lt"/>
              </a:rPr>
              <a:t>Step one: pull your loan up in Xactus.</a:t>
            </a:r>
          </a:p>
          <a:p>
            <a:pPr algn="ctr"/>
            <a:r>
              <a:rPr lang="en-US" sz="6500" dirty="0">
                <a:solidFill>
                  <a:schemeClr val="bg1"/>
                </a:solidFill>
                <a:latin typeface="+mj-lt"/>
              </a:rPr>
              <a:t>Search by loan number.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1211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B6AE6-5C23-7D54-79F4-532FFA99E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259" y="230734"/>
            <a:ext cx="7876287" cy="2183887"/>
          </a:xfrm>
        </p:spPr>
        <p:txBody>
          <a:bodyPr/>
          <a:lstStyle/>
          <a:p>
            <a:r>
              <a:rPr lang="en-US" dirty="0"/>
              <a:t>Trigger your bundle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EE2ED-077F-0053-4905-1AB30A51F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5871"/>
            <a:ext cx="12192000" cy="218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93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17D21-7A8C-4B86-96FB-2B8AAE96F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40" y="1005840"/>
            <a:ext cx="9829800" cy="1371600"/>
          </a:xfrm>
        </p:spPr>
        <p:txBody>
          <a:bodyPr/>
          <a:lstStyle/>
          <a:p>
            <a:pPr algn="ctr"/>
            <a:r>
              <a:rPr lang="en-US">
                <a:solidFill>
                  <a:srgbClr val="FF0000"/>
                </a:solidFill>
              </a:rPr>
              <a:t>Why timing matters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D6FA53-0357-4FFA-8CF0-8AD17F58E096}"/>
              </a:ext>
            </a:extLst>
          </p:cNvPr>
          <p:cNvSpPr txBox="1"/>
          <p:nvPr/>
        </p:nvSpPr>
        <p:spPr>
          <a:xfrm>
            <a:off x="1005840" y="2743200"/>
            <a:ext cx="982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Triggering the bundle early costs us $318.00 instead of $70.00 — a $248.00 hit on every file pulled too soon.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Only trigger once you are positive the loan will close.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That is why files cannot be submitted to closing sooner than 15 days prior to close.</a:t>
            </a:r>
          </a:p>
        </p:txBody>
      </p:sp>
    </p:spTree>
    <p:extLst>
      <p:ext uri="{BB962C8B-B14F-4D97-AF65-F5344CB8AC3E}">
        <p14:creationId xmlns:p14="http://schemas.microsoft.com/office/powerpoint/2010/main" val="784227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F927A2D-3B8C-1323-10B1-6F0AAC4A3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691" y="1462331"/>
            <a:ext cx="3314286" cy="39333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37DF47-121B-1913-1806-E7A53773F910}"/>
              </a:ext>
            </a:extLst>
          </p:cNvPr>
          <p:cNvSpPr txBox="1"/>
          <p:nvPr/>
        </p:nvSpPr>
        <p:spPr>
          <a:xfrm>
            <a:off x="1838527" y="2136335"/>
            <a:ext cx="30253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you’ve triggered your bundle,</a:t>
            </a:r>
          </a:p>
          <a:p>
            <a:endParaRPr lang="en-US" dirty="0"/>
          </a:p>
          <a:p>
            <a:r>
              <a:rPr lang="en-US" dirty="0"/>
              <a:t>Scroll to the bottom of the page. </a:t>
            </a:r>
          </a:p>
          <a:p>
            <a:endParaRPr lang="en-US" dirty="0"/>
          </a:p>
          <a:p>
            <a:r>
              <a:rPr lang="en-US" dirty="0"/>
              <a:t>On the left side of the screen, click View next to Invoice. </a:t>
            </a:r>
          </a:p>
        </p:txBody>
      </p:sp>
    </p:spTree>
    <p:extLst>
      <p:ext uri="{BB962C8B-B14F-4D97-AF65-F5344CB8AC3E}">
        <p14:creationId xmlns:p14="http://schemas.microsoft.com/office/powerpoint/2010/main" val="3408536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51BC45-CAED-BB43-A297-009708D5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B7E326-FCE8-8807-DC0E-38E79360F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029" y="1074386"/>
            <a:ext cx="7373379" cy="45535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1DFE9C-B2F0-651A-1963-6A3C1BE86426}"/>
              </a:ext>
            </a:extLst>
          </p:cNvPr>
          <p:cNvSpPr txBox="1"/>
          <p:nvPr/>
        </p:nvSpPr>
        <p:spPr>
          <a:xfrm>
            <a:off x="768290" y="3105834"/>
            <a:ext cx="289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every line item that pertains to credit.</a:t>
            </a:r>
          </a:p>
        </p:txBody>
      </p:sp>
    </p:spTree>
    <p:extLst>
      <p:ext uri="{BB962C8B-B14F-4D97-AF65-F5344CB8AC3E}">
        <p14:creationId xmlns:p14="http://schemas.microsoft.com/office/powerpoint/2010/main" val="294928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85AE-843A-56A5-4B34-CF2965EA5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CABBAC-6427-04AE-584A-4E1831CD2F3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399882" y="561975"/>
            <a:ext cx="5696118" cy="5734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966EDC-0A27-44EB-5C55-E33D88290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122" y="3937974"/>
            <a:ext cx="7516274" cy="24577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3FBB48-7B58-26F1-5AAD-F10E20763221}"/>
              </a:ext>
            </a:extLst>
          </p:cNvPr>
          <p:cNvSpPr txBox="1"/>
          <p:nvPr/>
        </p:nvSpPr>
        <p:spPr>
          <a:xfrm>
            <a:off x="6577781" y="454544"/>
            <a:ext cx="46876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Hide all fees that are not passed along to the borrower by clicking the box next to the line item.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Pre-Qualification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Rescore (however we do charge for the new credit report associated with the rescore.)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Fraud </a:t>
            </a:r>
            <a:r>
              <a:rPr lang="en-US" dirty="0" err="1"/>
              <a:t>ReportX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Flood </a:t>
            </a:r>
            <a:r>
              <a:rPr lang="en-US" dirty="0" err="1"/>
              <a:t>ReportX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Asset VerificationX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Social Security VerificationX</a:t>
            </a:r>
          </a:p>
        </p:txBody>
      </p:sp>
    </p:spTree>
    <p:extLst>
      <p:ext uri="{BB962C8B-B14F-4D97-AF65-F5344CB8AC3E}">
        <p14:creationId xmlns:p14="http://schemas.microsoft.com/office/powerpoint/2010/main" val="1574612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7E58-A013-4F3C-BE0E-ABE54BFC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D2DB49-38E7-DAFD-DDE2-1B28CDFAC4A8}"/>
              </a:ext>
            </a:extLst>
          </p:cNvPr>
          <p:cNvSpPr txBox="1"/>
          <p:nvPr/>
        </p:nvSpPr>
        <p:spPr>
          <a:xfrm>
            <a:off x="737419" y="530942"/>
            <a:ext cx="10652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this point, make it make sense. </a:t>
            </a:r>
          </a:p>
          <a:p>
            <a:endParaRPr lang="en-US" dirty="0"/>
          </a:p>
          <a:p>
            <a:r>
              <a:rPr lang="en-US" dirty="0"/>
              <a:t>Once you’ve triggered your bundle, make sure you have your $70 credit for your $70 credit report pull. </a:t>
            </a:r>
          </a:p>
          <a:p>
            <a:endParaRPr lang="en-US" dirty="0"/>
          </a:p>
          <a:p>
            <a:r>
              <a:rPr lang="en-US" dirty="0"/>
              <a:t>If your invoice is more than $318.00 + tax, double check why. </a:t>
            </a:r>
          </a:p>
          <a:p>
            <a:endParaRPr lang="en-US" dirty="0"/>
          </a:p>
          <a:p>
            <a:r>
              <a:rPr lang="en-US" dirty="0"/>
              <a:t>It should only be because another credit report was pulled. </a:t>
            </a:r>
          </a:p>
          <a:p>
            <a:endParaRPr lang="en-US" dirty="0"/>
          </a:p>
          <a:p>
            <a:r>
              <a:rPr lang="en-US" dirty="0"/>
              <a:t>Also, make sure you don’t have multiple bundles on your invoice.  </a:t>
            </a:r>
          </a:p>
        </p:txBody>
      </p:sp>
    </p:spTree>
    <p:extLst>
      <p:ext uri="{BB962C8B-B14F-4D97-AF65-F5344CB8AC3E}">
        <p14:creationId xmlns:p14="http://schemas.microsoft.com/office/powerpoint/2010/main" val="3871438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EB10-B475-4F29-A400-4635A3D38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64" y="1112844"/>
            <a:ext cx="10652760" cy="1005840"/>
          </a:xfrm>
        </p:spPr>
        <p:txBody>
          <a:bodyPr/>
          <a:lstStyle/>
          <a:p>
            <a:r>
              <a:rPr lang="en-US" dirty="0"/>
              <a:t>Check your invoice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6ED218-AC23-414E-8988-7E383EE91F85}"/>
              </a:ext>
            </a:extLst>
          </p:cNvPr>
          <p:cNvSpPr txBox="1"/>
          <p:nvPr/>
        </p:nvSpPr>
        <p:spPr>
          <a:xfrm>
            <a:off x="740664" y="2413337"/>
            <a:ext cx="10652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Confirm the $70 credit for your $70 credit report pull.</a:t>
            </a:r>
          </a:p>
          <a:p>
            <a:endParaRPr lang="en-US" dirty="0"/>
          </a:p>
          <a:p>
            <a:r>
              <a:rPr lang="en-US" dirty="0"/>
              <a:t>If the invoice tops $318.00 + tax, find out why.</a:t>
            </a:r>
          </a:p>
          <a:p>
            <a:endParaRPr lang="en-US" dirty="0"/>
          </a:p>
          <a:p>
            <a:r>
              <a:rPr lang="en-US" dirty="0"/>
              <a:t>The only valid reason is an additional credit report pull.</a:t>
            </a:r>
          </a:p>
          <a:p>
            <a:endParaRPr lang="en-US" dirty="0"/>
          </a:p>
          <a:p>
            <a:r>
              <a:rPr lang="en-US" dirty="0"/>
              <a:t>Make sure only one bundle appears on the invoice.</a:t>
            </a:r>
          </a:p>
        </p:txBody>
      </p:sp>
    </p:spTree>
    <p:extLst>
      <p:ext uri="{BB962C8B-B14F-4D97-AF65-F5344CB8AC3E}">
        <p14:creationId xmlns:p14="http://schemas.microsoft.com/office/powerpoint/2010/main" val="5446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60D7-F74C-CD9E-C576-1CB8FFE87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004" y="1254868"/>
            <a:ext cx="9145991" cy="1975062"/>
          </a:xfrm>
        </p:spPr>
        <p:txBody>
          <a:bodyPr/>
          <a:lstStyle/>
          <a:p>
            <a:pPr algn="ctr"/>
            <a:r>
              <a:rPr lang="en-US" dirty="0"/>
              <a:t>But wait, you’re not done yet!!!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AED15C-514D-9E6E-3254-2C1FF0CD796F}"/>
              </a:ext>
            </a:extLst>
          </p:cNvPr>
          <p:cNvSpPr txBox="1"/>
          <p:nvPr/>
        </p:nvSpPr>
        <p:spPr>
          <a:xfrm>
            <a:off x="2968556" y="3803515"/>
            <a:ext cx="6254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Click Printable View.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Then click Print.</a:t>
            </a:r>
          </a:p>
        </p:txBody>
      </p:sp>
    </p:spTree>
    <p:extLst>
      <p:ext uri="{BB962C8B-B14F-4D97-AF65-F5344CB8AC3E}">
        <p14:creationId xmlns:p14="http://schemas.microsoft.com/office/powerpoint/2010/main" val="1858387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59AAA4-F14E-7386-3EE9-40BFB8CE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638"/>
            <a:ext cx="12192000" cy="616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26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7C75-23C9-17A3-16B6-ECD423E57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913" y="3429000"/>
            <a:ext cx="8054173" cy="4663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You need to reach out to Xactus and tell them to remove the duplicate. We are only to be charged one bundle price per loan.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That email is cornerstonesupport@xactus.com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EB8CF-9E22-6779-27CB-25347B9558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11478" y="284047"/>
            <a:ext cx="8593017" cy="2174966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If you have multiple bundles charged</a:t>
            </a:r>
          </a:p>
        </p:txBody>
      </p:sp>
    </p:spTree>
    <p:extLst>
      <p:ext uri="{BB962C8B-B14F-4D97-AF65-F5344CB8AC3E}">
        <p14:creationId xmlns:p14="http://schemas.microsoft.com/office/powerpoint/2010/main" val="272877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BAB555-FE1C-4E42-7221-5369FF8A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995" y="274303"/>
            <a:ext cx="7014009" cy="791761"/>
          </a:xfrm>
        </p:spPr>
        <p:txBody>
          <a:bodyPr/>
          <a:lstStyle/>
          <a:p>
            <a:pPr algn="ctr"/>
            <a:r>
              <a:rPr lang="en-US" dirty="0"/>
              <a:t>Normal invoice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EFC842-F887-A401-EF97-C6E5E9A54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679" y="1681862"/>
            <a:ext cx="7468642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53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7D358-0F0A-B82D-FFF9-98EC5EC2E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378" y="3052690"/>
            <a:ext cx="7876287" cy="3592629"/>
          </a:xfrm>
        </p:spPr>
        <p:txBody>
          <a:bodyPr/>
          <a:lstStyle/>
          <a:p>
            <a:r>
              <a:rPr lang="en-US" dirty="0"/>
              <a:t>Pulling your</a:t>
            </a:r>
            <a:br>
              <a:rPr lang="en-US" dirty="0"/>
            </a:br>
            <a:r>
              <a:rPr lang="en-US" dirty="0"/>
              <a:t>VOE </a:t>
            </a:r>
            <a:br>
              <a:rPr lang="en-US" dirty="0"/>
            </a:br>
            <a:r>
              <a:rPr lang="en-US" dirty="0"/>
              <a:t>invoice</a:t>
            </a:r>
          </a:p>
        </p:txBody>
      </p:sp>
    </p:spTree>
    <p:extLst>
      <p:ext uri="{BB962C8B-B14F-4D97-AF65-F5344CB8AC3E}">
        <p14:creationId xmlns:p14="http://schemas.microsoft.com/office/powerpoint/2010/main" val="3672716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A00EE3-E5E0-EB69-568F-41E926C1F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766" y="441139"/>
            <a:ext cx="7563906" cy="58682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C73711-4935-2BB5-84B7-24C237E0808F}"/>
              </a:ext>
            </a:extLst>
          </p:cNvPr>
          <p:cNvSpPr txBox="1"/>
          <p:nvPr/>
        </p:nvSpPr>
        <p:spPr>
          <a:xfrm>
            <a:off x="671209" y="2373549"/>
            <a:ext cx="380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all VOE items.</a:t>
            </a:r>
          </a:p>
          <a:p>
            <a:r>
              <a:rPr lang="en-US" dirty="0"/>
              <a:t>Click Submit.</a:t>
            </a:r>
          </a:p>
        </p:txBody>
      </p:sp>
    </p:spTree>
    <p:extLst>
      <p:ext uri="{BB962C8B-B14F-4D97-AF65-F5344CB8AC3E}">
        <p14:creationId xmlns:p14="http://schemas.microsoft.com/office/powerpoint/2010/main" val="1079447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7BD3A-4D26-8DB0-1C2E-A152E4A37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1" y="3594030"/>
            <a:ext cx="7588155" cy="141409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At this time we are not charging for LQI VOEs, so if you’re pulling an invoice and these charges are on there also, Hide them. </a:t>
            </a:r>
          </a:p>
          <a:p>
            <a:r>
              <a:rPr lang="en-US" dirty="0"/>
              <a:t>Click Printable View and Print.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2DE54-5A63-F5BE-D2F9-D648FEDA2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941" y="361522"/>
            <a:ext cx="8002117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20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A87EA-8BB3-79C6-656A-1A8ABD658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3850" y="907302"/>
            <a:ext cx="4222117" cy="3697488"/>
          </a:xfrm>
        </p:spPr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DF94A-DA27-1E29-408E-F5360E814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850" y="4731335"/>
            <a:ext cx="4222117" cy="1219362"/>
          </a:xfrm>
        </p:spPr>
        <p:txBody>
          <a:bodyPr/>
          <a:lstStyle/>
          <a:p>
            <a:r>
              <a:rPr lang="en-US" dirty="0"/>
              <a:t>Panel discussion session</a:t>
            </a:r>
          </a:p>
        </p:txBody>
      </p:sp>
      <p:pic>
        <p:nvPicPr>
          <p:cNvPr id="18" name="Picture Placeholder 17" descr="White objects on a white surface">
            <a:extLst>
              <a:ext uri="{FF2B5EF4-FFF2-40B4-BE49-F238E27FC236}">
                <a16:creationId xmlns:a16="http://schemas.microsoft.com/office/drawing/2014/main" id="{2DF43209-08B5-4410-CE46-63D3FC42015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0" y="333756"/>
            <a:ext cx="6226810" cy="6190488"/>
          </a:xfrm>
        </p:spPr>
      </p:pic>
    </p:spTree>
    <p:extLst>
      <p:ext uri="{BB962C8B-B14F-4D97-AF65-F5344CB8AC3E}">
        <p14:creationId xmlns:p14="http://schemas.microsoft.com/office/powerpoint/2010/main" val="3272732094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 Circle">
  <a:themeElements>
    <a:clrScheme name="Custom 2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F0D4DB"/>
      </a:accent1>
      <a:accent2>
        <a:srgbClr val="DBE7F5"/>
      </a:accent2>
      <a:accent3>
        <a:srgbClr val="C9E2D6"/>
      </a:accent3>
      <a:accent4>
        <a:srgbClr val="BABAD6"/>
      </a:accent4>
      <a:accent5>
        <a:srgbClr val="F0D2BF"/>
      </a:accent5>
      <a:accent6>
        <a:srgbClr val="F3E49A"/>
      </a:accent6>
      <a:hlink>
        <a:srgbClr val="7030A0"/>
      </a:hlink>
      <a:folHlink>
        <a:srgbClr val="107573"/>
      </a:folHlink>
    </a:clrScheme>
    <a:fontScheme name="Custom 10">
      <a:majorFont>
        <a:latin typeface="Lora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 Circle_Keynote Presentation_win32_LW_V6" id="{670309C8-2C38-4CFF-82BA-AF197439C521}" vid="{43F42362-DC95-4CBA-A0A2-5C03B532E6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3A9C388-2C06-4AF2-857C-74055069A2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6F8FCD-0A1F-4F6A-8F55-15E9E87E2E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782DA7-86C0-4A84-A860-11A1E6E3FB6B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71af3243-3dd4-4a8d-8c0d-dd76da1f02a5"/>
    <ds:schemaRef ds:uri="http://schemas.microsoft.com/sharepoint/v3"/>
    <ds:schemaRef ds:uri="http://schemas.microsoft.com/office/2006/metadata/properties"/>
    <ds:schemaRef ds:uri="http://schemas.openxmlformats.org/package/2006/metadata/core-properties"/>
    <ds:schemaRef ds:uri="230e9df3-be65-4c73-a93b-d1236ebd677e"/>
    <ds:schemaRef ds:uri="16c05727-aa75-4e4a-9b5f-8a80a1165891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{9C7908F9-B5F6-4DB2-B2E1-669C44299C8D}f4c2fa09-5552-4190-875c-1979579583e2-TFc553d604-a3b6-4c52-b2ed-3a769335c0fd_win32</Template>
  <TotalTime>2915</TotalTime>
  <Words>481</Words>
  <Application>Microsoft Office PowerPoint</Application>
  <PresentationFormat>Widescreen</PresentationFormat>
  <Paragraphs>66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Gradient Circle</vt:lpstr>
      <vt:lpstr>Xactus  Credit report and voe  invoices</vt:lpstr>
      <vt:lpstr>Invoice accuracy matters</vt:lpstr>
      <vt:lpstr>Pulling your credit report invoice</vt:lpstr>
      <vt:lpstr>PowerPoint Presentation</vt:lpstr>
      <vt:lpstr>Trigger your bundle</vt:lpstr>
      <vt:lpstr>Why timing matters</vt:lpstr>
      <vt:lpstr>PowerPoint Presentation</vt:lpstr>
      <vt:lpstr>Quote</vt:lpstr>
      <vt:lpstr>PowerPoint Presentation</vt:lpstr>
      <vt:lpstr>PowerPoint Presentation</vt:lpstr>
      <vt:lpstr>Check your invoice</vt:lpstr>
      <vt:lpstr>But wait, you’re not done yet!!!</vt:lpstr>
      <vt:lpstr>PowerPoint Presentation</vt:lpstr>
      <vt:lpstr>You need to reach out to Xactus and tell them to remove the duplicate. We are only to be charged one bundle price per loan.   That email is cornerstonesupport@xactus.com</vt:lpstr>
      <vt:lpstr>Normal invoice</vt:lpstr>
      <vt:lpstr>Pulling your VOE  invoice</vt:lpstr>
      <vt:lpstr>PowerPoint Presentation</vt:lpstr>
      <vt:lpstr>PowerPoint Presentation</vt:lpstr>
      <vt:lpstr>Q &amp; A</vt:lpstr>
    </vt:vector>
  </TitlesOfParts>
  <Company>Cornerstone Capital 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Snell, Brianne</dc:creator>
  <cp:lastModifiedBy>Snell, Brianne</cp:lastModifiedBy>
  <cp:revision>2</cp:revision>
  <dcterms:created xsi:type="dcterms:W3CDTF">2026-09-09T20:04:48Z</dcterms:created>
  <dcterms:modified xsi:type="dcterms:W3CDTF">2026-10-02T19:15:23Z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